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jpg" ContentType="image/jpg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1188" y="361188"/>
            <a:ext cx="9354820" cy="7068820"/>
          </a:xfrm>
          <a:custGeom>
            <a:avLst/>
            <a:gdLst/>
            <a:ahLst/>
            <a:cxnLst/>
            <a:rect l="l" t="t" r="r" b="b"/>
            <a:pathLst>
              <a:path w="9354820" h="7068820">
                <a:moveTo>
                  <a:pt x="9354312" y="7068311"/>
                </a:moveTo>
                <a:lnTo>
                  <a:pt x="0" y="7068311"/>
                </a:lnTo>
                <a:lnTo>
                  <a:pt x="0" y="0"/>
                </a:lnTo>
                <a:lnTo>
                  <a:pt x="9354312" y="0"/>
                </a:lnTo>
                <a:lnTo>
                  <a:pt x="9354312" y="7068311"/>
                </a:lnTo>
                <a:close/>
              </a:path>
            </a:pathLst>
          </a:custGeom>
          <a:solidFill>
            <a:srgbClr val="0E11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6227" y="973328"/>
            <a:ext cx="1965325" cy="345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jp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jpg"/><Relationship Id="rId20" Type="http://schemas.openxmlformats.org/officeDocument/2006/relationships/image" Target="../media/image139.png"/><Relationship Id="rId21" Type="http://schemas.openxmlformats.org/officeDocument/2006/relationships/image" Target="../media/image140.png"/><Relationship Id="rId22" Type="http://schemas.openxmlformats.org/officeDocument/2006/relationships/image" Target="../media/image14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jp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jp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jpg"/><Relationship Id="rId10" Type="http://schemas.openxmlformats.org/officeDocument/2006/relationships/image" Target="../media/image166.png"/><Relationship Id="rId11" Type="http://schemas.openxmlformats.org/officeDocument/2006/relationships/image" Target="../media/image167.jp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jpg"/><Relationship Id="rId16" Type="http://schemas.openxmlformats.org/officeDocument/2006/relationships/image" Target="../media/image172.png"/><Relationship Id="rId17" Type="http://schemas.openxmlformats.org/officeDocument/2006/relationships/image" Target="../media/image173.jpg"/><Relationship Id="rId18" Type="http://schemas.openxmlformats.org/officeDocument/2006/relationships/image" Target="../media/image174.png"/><Relationship Id="rId19" Type="http://schemas.openxmlformats.org/officeDocument/2006/relationships/image" Target="../media/image175.jpg"/><Relationship Id="rId20" Type="http://schemas.openxmlformats.org/officeDocument/2006/relationships/image" Target="../media/image176.png"/><Relationship Id="rId21" Type="http://schemas.openxmlformats.org/officeDocument/2006/relationships/image" Target="../media/image177.jpg"/><Relationship Id="rId22" Type="http://schemas.openxmlformats.org/officeDocument/2006/relationships/image" Target="../media/image178.png"/><Relationship Id="rId23" Type="http://schemas.openxmlformats.org/officeDocument/2006/relationships/image" Target="../media/image179.jpg"/><Relationship Id="rId24" Type="http://schemas.openxmlformats.org/officeDocument/2006/relationships/image" Target="../media/image180.png"/><Relationship Id="rId25" Type="http://schemas.openxmlformats.org/officeDocument/2006/relationships/image" Target="../media/image181.jpg"/><Relationship Id="rId26" Type="http://schemas.openxmlformats.org/officeDocument/2006/relationships/image" Target="../media/image18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3.jpg"/><Relationship Id="rId3" Type="http://schemas.openxmlformats.org/officeDocument/2006/relationships/image" Target="../media/image184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85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jp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jpg"/><Relationship Id="rId17" Type="http://schemas.openxmlformats.org/officeDocument/2006/relationships/image" Target="../media/image193.png"/><Relationship Id="rId18" Type="http://schemas.openxmlformats.org/officeDocument/2006/relationships/image" Target="../media/image194.jpg"/><Relationship Id="rId19" Type="http://schemas.openxmlformats.org/officeDocument/2006/relationships/image" Target="../media/image195.png"/><Relationship Id="rId20" Type="http://schemas.openxmlformats.org/officeDocument/2006/relationships/image" Target="../media/image196.jpg"/><Relationship Id="rId21" Type="http://schemas.openxmlformats.org/officeDocument/2006/relationships/image" Target="../media/image197.png"/><Relationship Id="rId22" Type="http://schemas.openxmlformats.org/officeDocument/2006/relationships/image" Target="../media/image198.jpg"/><Relationship Id="rId23" Type="http://schemas.openxmlformats.org/officeDocument/2006/relationships/image" Target="../media/image199.png"/><Relationship Id="rId24" Type="http://schemas.openxmlformats.org/officeDocument/2006/relationships/image" Target="../media/image200.jpg"/><Relationship Id="rId25" Type="http://schemas.openxmlformats.org/officeDocument/2006/relationships/image" Target="../media/image178.png"/><Relationship Id="rId26" Type="http://schemas.openxmlformats.org/officeDocument/2006/relationships/image" Target="../media/image179.jpg"/><Relationship Id="rId27" Type="http://schemas.openxmlformats.org/officeDocument/2006/relationships/image" Target="../media/image180.png"/><Relationship Id="rId28" Type="http://schemas.openxmlformats.org/officeDocument/2006/relationships/image" Target="../media/image201.jpg"/><Relationship Id="rId29" Type="http://schemas.openxmlformats.org/officeDocument/2006/relationships/image" Target="../media/image202.png"/><Relationship Id="rId30" Type="http://schemas.openxmlformats.org/officeDocument/2006/relationships/image" Target="../media/image2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4.jpg"/><Relationship Id="rId3" Type="http://schemas.openxmlformats.org/officeDocument/2006/relationships/image" Target="../media/image205.jp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jpg"/><Relationship Id="rId12" Type="http://schemas.openxmlformats.org/officeDocument/2006/relationships/image" Target="../media/image214.png"/><Relationship Id="rId13" Type="http://schemas.openxmlformats.org/officeDocument/2006/relationships/image" Target="../media/image215.jp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jpg"/><Relationship Id="rId18" Type="http://schemas.openxmlformats.org/officeDocument/2006/relationships/image" Target="../media/image180.png"/><Relationship Id="rId19" Type="http://schemas.openxmlformats.org/officeDocument/2006/relationships/image" Target="../media/image220.jpg"/><Relationship Id="rId20" Type="http://schemas.openxmlformats.org/officeDocument/2006/relationships/image" Target="../media/image221.png"/><Relationship Id="rId21" Type="http://schemas.openxmlformats.org/officeDocument/2006/relationships/image" Target="../media/image222.jpg"/><Relationship Id="rId22" Type="http://schemas.openxmlformats.org/officeDocument/2006/relationships/image" Target="../media/image223.png"/><Relationship Id="rId23" Type="http://schemas.openxmlformats.org/officeDocument/2006/relationships/image" Target="../media/image224.jpg"/><Relationship Id="rId24" Type="http://schemas.openxmlformats.org/officeDocument/2006/relationships/image" Target="../media/image22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6.jpg"/><Relationship Id="rId3" Type="http://schemas.openxmlformats.org/officeDocument/2006/relationships/image" Target="../media/image227.png"/><Relationship Id="rId4" Type="http://schemas.openxmlformats.org/officeDocument/2006/relationships/image" Target="../media/image123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128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Relationship Id="rId16" Type="http://schemas.openxmlformats.org/officeDocument/2006/relationships/image" Target="../media/image238.jpg"/><Relationship Id="rId17" Type="http://schemas.openxmlformats.org/officeDocument/2006/relationships/image" Target="../media/image239.png"/><Relationship Id="rId18" Type="http://schemas.openxmlformats.org/officeDocument/2006/relationships/image" Target="../media/image240.png"/><Relationship Id="rId19" Type="http://schemas.openxmlformats.org/officeDocument/2006/relationships/image" Target="../media/image241.jpg"/><Relationship Id="rId20" Type="http://schemas.openxmlformats.org/officeDocument/2006/relationships/image" Target="../media/image242.png"/><Relationship Id="rId21" Type="http://schemas.openxmlformats.org/officeDocument/2006/relationships/image" Target="../media/image243.png"/><Relationship Id="rId22" Type="http://schemas.openxmlformats.org/officeDocument/2006/relationships/image" Target="../media/image244.png"/><Relationship Id="rId23" Type="http://schemas.openxmlformats.org/officeDocument/2006/relationships/image" Target="../media/image245.png"/><Relationship Id="rId24" Type="http://schemas.openxmlformats.org/officeDocument/2006/relationships/image" Target="../media/image246.jpg"/><Relationship Id="rId25" Type="http://schemas.openxmlformats.org/officeDocument/2006/relationships/image" Target="../media/image195.png"/><Relationship Id="rId26" Type="http://schemas.openxmlformats.org/officeDocument/2006/relationships/image" Target="../media/image247.jpg"/><Relationship Id="rId27" Type="http://schemas.openxmlformats.org/officeDocument/2006/relationships/image" Target="../media/image24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9.jpg"/><Relationship Id="rId3" Type="http://schemas.openxmlformats.org/officeDocument/2006/relationships/image" Target="../media/image250.jp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85.png"/><Relationship Id="rId7" Type="http://schemas.openxmlformats.org/officeDocument/2006/relationships/image" Target="../media/image251.png"/><Relationship Id="rId8" Type="http://schemas.openxmlformats.org/officeDocument/2006/relationships/image" Target="../media/image162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189.jpg"/><Relationship Id="rId17" Type="http://schemas.openxmlformats.org/officeDocument/2006/relationships/image" Target="../media/image259.png"/><Relationship Id="rId18" Type="http://schemas.openxmlformats.org/officeDocument/2006/relationships/image" Target="../media/image260.png"/><Relationship Id="rId19" Type="http://schemas.openxmlformats.org/officeDocument/2006/relationships/image" Target="../media/image261.png"/><Relationship Id="rId20" Type="http://schemas.openxmlformats.org/officeDocument/2006/relationships/image" Target="../media/image262.jpg"/><Relationship Id="rId21" Type="http://schemas.openxmlformats.org/officeDocument/2006/relationships/image" Target="../media/image26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4.jp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6" Type="http://schemas.openxmlformats.org/officeDocument/2006/relationships/image" Target="../media/image278.png"/><Relationship Id="rId17" Type="http://schemas.openxmlformats.org/officeDocument/2006/relationships/image" Target="../media/image279.png"/><Relationship Id="rId18" Type="http://schemas.openxmlformats.org/officeDocument/2006/relationships/image" Target="../media/image28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26" Type="http://schemas.openxmlformats.org/officeDocument/2006/relationships/image" Target="../media/image55.png"/><Relationship Id="rId27" Type="http://schemas.openxmlformats.org/officeDocument/2006/relationships/image" Target="../media/image56.png"/><Relationship Id="rId28" Type="http://schemas.openxmlformats.org/officeDocument/2006/relationships/image" Target="../media/image57.png"/><Relationship Id="rId29" Type="http://schemas.openxmlformats.org/officeDocument/2006/relationships/image" Target="../media/image58.png"/><Relationship Id="rId30" Type="http://schemas.openxmlformats.org/officeDocument/2006/relationships/image" Target="../media/image59.png"/><Relationship Id="rId31" Type="http://schemas.openxmlformats.org/officeDocument/2006/relationships/image" Target="../media/image60.png"/><Relationship Id="rId32" Type="http://schemas.openxmlformats.org/officeDocument/2006/relationships/image" Target="../media/image61.png"/><Relationship Id="rId33" Type="http://schemas.openxmlformats.org/officeDocument/2006/relationships/image" Target="../media/image62.png"/><Relationship Id="rId34" Type="http://schemas.openxmlformats.org/officeDocument/2006/relationships/image" Target="../media/image63.png"/><Relationship Id="rId35" Type="http://schemas.openxmlformats.org/officeDocument/2006/relationships/image" Target="../media/image64.png"/><Relationship Id="rId36" Type="http://schemas.openxmlformats.org/officeDocument/2006/relationships/image" Target="../media/image65.png"/><Relationship Id="rId37" Type="http://schemas.openxmlformats.org/officeDocument/2006/relationships/image" Target="../media/image66.png"/><Relationship Id="rId38" Type="http://schemas.openxmlformats.org/officeDocument/2006/relationships/image" Target="../media/image67.png"/><Relationship Id="rId39" Type="http://schemas.openxmlformats.org/officeDocument/2006/relationships/image" Target="../media/image68.png"/><Relationship Id="rId40" Type="http://schemas.openxmlformats.org/officeDocument/2006/relationships/image" Target="../media/image69.png"/><Relationship Id="rId41" Type="http://schemas.openxmlformats.org/officeDocument/2006/relationships/image" Target="../media/image70.png"/><Relationship Id="rId42" Type="http://schemas.openxmlformats.org/officeDocument/2006/relationships/image" Target="../media/image7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286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jpg"/><Relationship Id="rId12" Type="http://schemas.openxmlformats.org/officeDocument/2006/relationships/image" Target="../media/image291.png"/><Relationship Id="rId13" Type="http://schemas.openxmlformats.org/officeDocument/2006/relationships/image" Target="../media/image292.jpg"/><Relationship Id="rId14" Type="http://schemas.openxmlformats.org/officeDocument/2006/relationships/image" Target="../media/image293.png"/><Relationship Id="rId15" Type="http://schemas.openxmlformats.org/officeDocument/2006/relationships/image" Target="../media/image171.jpg"/><Relationship Id="rId16" Type="http://schemas.openxmlformats.org/officeDocument/2006/relationships/image" Target="../media/image172.png"/><Relationship Id="rId17" Type="http://schemas.openxmlformats.org/officeDocument/2006/relationships/image" Target="../media/image294.jpg"/><Relationship Id="rId18" Type="http://schemas.openxmlformats.org/officeDocument/2006/relationships/image" Target="../media/image295.png"/><Relationship Id="rId19" Type="http://schemas.openxmlformats.org/officeDocument/2006/relationships/image" Target="../media/image296.png"/><Relationship Id="rId20" Type="http://schemas.openxmlformats.org/officeDocument/2006/relationships/image" Target="../media/image175.jpg"/><Relationship Id="rId21" Type="http://schemas.openxmlformats.org/officeDocument/2006/relationships/image" Target="../media/image176.png"/><Relationship Id="rId22" Type="http://schemas.openxmlformats.org/officeDocument/2006/relationships/image" Target="../media/image297.jpg"/><Relationship Id="rId23" Type="http://schemas.openxmlformats.org/officeDocument/2006/relationships/image" Target="../media/image178.png"/><Relationship Id="rId24" Type="http://schemas.openxmlformats.org/officeDocument/2006/relationships/image" Target="../media/image179.jpg"/><Relationship Id="rId25" Type="http://schemas.openxmlformats.org/officeDocument/2006/relationships/image" Target="../media/image180.png"/><Relationship Id="rId26" Type="http://schemas.openxmlformats.org/officeDocument/2006/relationships/image" Target="../media/image181.jpg"/><Relationship Id="rId27" Type="http://schemas.openxmlformats.org/officeDocument/2006/relationships/image" Target="../media/image29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9.jp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Relationship Id="rId20" Type="http://schemas.openxmlformats.org/officeDocument/2006/relationships/image" Target="../media/image31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Relationship Id="rId15" Type="http://schemas.openxmlformats.org/officeDocument/2006/relationships/image" Target="../media/image331.png"/><Relationship Id="rId16" Type="http://schemas.openxmlformats.org/officeDocument/2006/relationships/image" Target="../media/image332.png"/><Relationship Id="rId17" Type="http://schemas.openxmlformats.org/officeDocument/2006/relationships/image" Target="../media/image333.png"/><Relationship Id="rId18" Type="http://schemas.openxmlformats.org/officeDocument/2006/relationships/image" Target="../media/image334.png"/><Relationship Id="rId19" Type="http://schemas.openxmlformats.org/officeDocument/2006/relationships/image" Target="../media/image335.png"/><Relationship Id="rId20" Type="http://schemas.openxmlformats.org/officeDocument/2006/relationships/image" Target="../media/image33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jp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51.png"/><Relationship Id="rId11" Type="http://schemas.openxmlformats.org/officeDocument/2006/relationships/image" Target="../media/image352.png"/><Relationship Id="rId12" Type="http://schemas.openxmlformats.org/officeDocument/2006/relationships/image" Target="../media/image353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7" Type="http://schemas.openxmlformats.org/officeDocument/2006/relationships/image" Target="../media/image358.png"/><Relationship Id="rId18" Type="http://schemas.openxmlformats.org/officeDocument/2006/relationships/image" Target="../media/image359.png"/><Relationship Id="rId19" Type="http://schemas.openxmlformats.org/officeDocument/2006/relationships/image" Target="../media/image360.png"/><Relationship Id="rId20" Type="http://schemas.openxmlformats.org/officeDocument/2006/relationships/image" Target="../media/image361.png"/><Relationship Id="rId21" Type="http://schemas.openxmlformats.org/officeDocument/2006/relationships/image" Target="../media/image362.png"/><Relationship Id="rId22" Type="http://schemas.openxmlformats.org/officeDocument/2006/relationships/image" Target="../media/image36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4.jpg"/><Relationship Id="rId3" Type="http://schemas.openxmlformats.org/officeDocument/2006/relationships/image" Target="../media/image365.png"/><Relationship Id="rId4" Type="http://schemas.openxmlformats.org/officeDocument/2006/relationships/image" Target="../media/image341.png"/><Relationship Id="rId5" Type="http://schemas.openxmlformats.org/officeDocument/2006/relationships/image" Target="../media/image36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3.png"/><Relationship Id="rId3" Type="http://schemas.openxmlformats.org/officeDocument/2006/relationships/image" Target="../media/image367.png"/><Relationship Id="rId4" Type="http://schemas.openxmlformats.org/officeDocument/2006/relationships/image" Target="../media/image345.png"/><Relationship Id="rId5" Type="http://schemas.openxmlformats.org/officeDocument/2006/relationships/image" Target="../media/image368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51.png"/><Relationship Id="rId11" Type="http://schemas.openxmlformats.org/officeDocument/2006/relationships/image" Target="../media/image352.png"/><Relationship Id="rId12" Type="http://schemas.openxmlformats.org/officeDocument/2006/relationships/image" Target="../media/image353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7" Type="http://schemas.openxmlformats.org/officeDocument/2006/relationships/image" Target="../media/image358.png"/><Relationship Id="rId18" Type="http://schemas.openxmlformats.org/officeDocument/2006/relationships/image" Target="../media/image359.png"/><Relationship Id="rId19" Type="http://schemas.openxmlformats.org/officeDocument/2006/relationships/image" Target="../media/image360.png"/><Relationship Id="rId20" Type="http://schemas.openxmlformats.org/officeDocument/2006/relationships/image" Target="../media/image369.png"/><Relationship Id="rId21" Type="http://schemas.openxmlformats.org/officeDocument/2006/relationships/image" Target="../media/image362.png"/><Relationship Id="rId22" Type="http://schemas.openxmlformats.org/officeDocument/2006/relationships/image" Target="../media/image37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93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Relationship Id="rId31" Type="http://schemas.openxmlformats.org/officeDocument/2006/relationships/image" Target="../media/image101.png"/><Relationship Id="rId32" Type="http://schemas.openxmlformats.org/officeDocument/2006/relationships/image" Target="../media/image102.png"/><Relationship Id="rId33" Type="http://schemas.openxmlformats.org/officeDocument/2006/relationships/image" Target="../media/image103.png"/><Relationship Id="rId34" Type="http://schemas.openxmlformats.org/officeDocument/2006/relationships/image" Target="../media/image104.png"/><Relationship Id="rId35" Type="http://schemas.openxmlformats.org/officeDocument/2006/relationships/image" Target="../media/image105.png"/><Relationship Id="rId36" Type="http://schemas.openxmlformats.org/officeDocument/2006/relationships/image" Target="../media/image106.png"/><Relationship Id="rId37" Type="http://schemas.openxmlformats.org/officeDocument/2006/relationships/image" Target="../media/image107.png"/><Relationship Id="rId38" Type="http://schemas.openxmlformats.org/officeDocument/2006/relationships/image" Target="../media/image108.png"/><Relationship Id="rId39" Type="http://schemas.openxmlformats.org/officeDocument/2006/relationships/image" Target="../media/image10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1.jp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80.png"/><Relationship Id="rId13" Type="http://schemas.openxmlformats.org/officeDocument/2006/relationships/image" Target="../media/image329.png"/><Relationship Id="rId14" Type="http://schemas.openxmlformats.org/officeDocument/2006/relationships/image" Target="../media/image381.png"/><Relationship Id="rId15" Type="http://schemas.openxmlformats.org/officeDocument/2006/relationships/image" Target="../media/image331.png"/><Relationship Id="rId16" Type="http://schemas.openxmlformats.org/officeDocument/2006/relationships/image" Target="../media/image382.png"/><Relationship Id="rId17" Type="http://schemas.openxmlformats.org/officeDocument/2006/relationships/image" Target="../media/image333.png"/><Relationship Id="rId18" Type="http://schemas.openxmlformats.org/officeDocument/2006/relationships/image" Target="../media/image383.png"/><Relationship Id="rId19" Type="http://schemas.openxmlformats.org/officeDocument/2006/relationships/image" Target="../media/image384.png"/><Relationship Id="rId20" Type="http://schemas.openxmlformats.org/officeDocument/2006/relationships/image" Target="../media/image38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78.png"/><Relationship Id="rId9" Type="http://schemas.openxmlformats.org/officeDocument/2006/relationships/image" Target="../media/image391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39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3.jp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Relationship Id="rId14" Type="http://schemas.openxmlformats.org/officeDocument/2006/relationships/image" Target="../media/image405.png"/><Relationship Id="rId15" Type="http://schemas.openxmlformats.org/officeDocument/2006/relationships/image" Target="../media/image406.png"/><Relationship Id="rId16" Type="http://schemas.openxmlformats.org/officeDocument/2006/relationships/image" Target="../media/image407.png"/><Relationship Id="rId17" Type="http://schemas.openxmlformats.org/officeDocument/2006/relationships/image" Target="../media/image408.png"/><Relationship Id="rId18" Type="http://schemas.openxmlformats.org/officeDocument/2006/relationships/image" Target="../media/image40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78.png"/><Relationship Id="rId9" Type="http://schemas.openxmlformats.org/officeDocument/2006/relationships/image" Target="../media/image391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39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414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5.jpg"/><Relationship Id="rId3" Type="http://schemas.openxmlformats.org/officeDocument/2006/relationships/image" Target="../media/image416.jp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25.png"/><Relationship Id="rId13" Type="http://schemas.openxmlformats.org/officeDocument/2006/relationships/image" Target="../media/image426.png"/><Relationship Id="rId14" Type="http://schemas.openxmlformats.org/officeDocument/2006/relationships/image" Target="../media/image427.png"/><Relationship Id="rId15" Type="http://schemas.openxmlformats.org/officeDocument/2006/relationships/image" Target="../media/image428.png"/><Relationship Id="rId16" Type="http://schemas.openxmlformats.org/officeDocument/2006/relationships/image" Target="../media/image42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78.png"/><Relationship Id="rId9" Type="http://schemas.openxmlformats.org/officeDocument/2006/relationships/image" Target="../media/image391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39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414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0.jp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Relationship Id="rId12" Type="http://schemas.openxmlformats.org/officeDocument/2006/relationships/image" Target="../media/image440.png"/><Relationship Id="rId13" Type="http://schemas.openxmlformats.org/officeDocument/2006/relationships/image" Target="../media/image44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78.png"/><Relationship Id="rId9" Type="http://schemas.openxmlformats.org/officeDocument/2006/relationships/image" Target="../media/image391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39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414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Relationship Id="rId31" Type="http://schemas.openxmlformats.org/officeDocument/2006/relationships/image" Target="../media/image101.png"/><Relationship Id="rId32" Type="http://schemas.openxmlformats.org/officeDocument/2006/relationships/image" Target="../media/image102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2.jpg"/><Relationship Id="rId3" Type="http://schemas.openxmlformats.org/officeDocument/2006/relationships/image" Target="../media/image443.png"/><Relationship Id="rId4" Type="http://schemas.openxmlformats.org/officeDocument/2006/relationships/image" Target="../media/image444.png"/><Relationship Id="rId5" Type="http://schemas.openxmlformats.org/officeDocument/2006/relationships/image" Target="../media/image445.png"/><Relationship Id="rId6" Type="http://schemas.openxmlformats.org/officeDocument/2006/relationships/image" Target="../media/image446.png"/><Relationship Id="rId7" Type="http://schemas.openxmlformats.org/officeDocument/2006/relationships/image" Target="../media/image447.png"/><Relationship Id="rId8" Type="http://schemas.openxmlformats.org/officeDocument/2006/relationships/image" Target="../media/image448.png"/><Relationship Id="rId9" Type="http://schemas.openxmlformats.org/officeDocument/2006/relationships/image" Target="../media/image449.png"/><Relationship Id="rId10" Type="http://schemas.openxmlformats.org/officeDocument/2006/relationships/image" Target="../media/image450.png"/><Relationship Id="rId11" Type="http://schemas.openxmlformats.org/officeDocument/2006/relationships/image" Target="../media/image451.png"/><Relationship Id="rId12" Type="http://schemas.openxmlformats.org/officeDocument/2006/relationships/image" Target="../media/image45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368.png"/><Relationship Id="rId6" Type="http://schemas.openxmlformats.org/officeDocument/2006/relationships/image" Target="../media/image456.png"/><Relationship Id="rId7" Type="http://schemas.openxmlformats.org/officeDocument/2006/relationships/image" Target="../media/image45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78.png"/><Relationship Id="rId9" Type="http://schemas.openxmlformats.org/officeDocument/2006/relationships/image" Target="../media/image391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39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414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Relationship Id="rId31" Type="http://schemas.openxmlformats.org/officeDocument/2006/relationships/image" Target="../media/image101.png"/><Relationship Id="rId32" Type="http://schemas.openxmlformats.org/officeDocument/2006/relationships/image" Target="../media/image102.png"/><Relationship Id="rId33" Type="http://schemas.openxmlformats.org/officeDocument/2006/relationships/image" Target="../media/image103.png"/><Relationship Id="rId34" Type="http://schemas.openxmlformats.org/officeDocument/2006/relationships/image" Target="../media/image104.png"/><Relationship Id="rId35" Type="http://schemas.openxmlformats.org/officeDocument/2006/relationships/image" Target="../media/image105.png"/><Relationship Id="rId36" Type="http://schemas.openxmlformats.org/officeDocument/2006/relationships/image" Target="../media/image106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8.jpg"/><Relationship Id="rId3" Type="http://schemas.openxmlformats.org/officeDocument/2006/relationships/image" Target="../media/image459.jpg"/><Relationship Id="rId4" Type="http://schemas.openxmlformats.org/officeDocument/2006/relationships/image" Target="../media/image460.png"/><Relationship Id="rId5" Type="http://schemas.openxmlformats.org/officeDocument/2006/relationships/image" Target="../media/image396.png"/><Relationship Id="rId6" Type="http://schemas.openxmlformats.org/officeDocument/2006/relationships/image" Target="../media/image461.png"/><Relationship Id="rId7" Type="http://schemas.openxmlformats.org/officeDocument/2006/relationships/image" Target="../media/image462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78.png"/><Relationship Id="rId9" Type="http://schemas.openxmlformats.org/officeDocument/2006/relationships/image" Target="../media/image391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39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414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Relationship Id="rId31" Type="http://schemas.openxmlformats.org/officeDocument/2006/relationships/image" Target="../media/image101.png"/><Relationship Id="rId32" Type="http://schemas.openxmlformats.org/officeDocument/2006/relationships/image" Target="../media/image102.png"/><Relationship Id="rId33" Type="http://schemas.openxmlformats.org/officeDocument/2006/relationships/image" Target="../media/image103.png"/><Relationship Id="rId34" Type="http://schemas.openxmlformats.org/officeDocument/2006/relationships/image" Target="../media/image104.png"/><Relationship Id="rId35" Type="http://schemas.openxmlformats.org/officeDocument/2006/relationships/image" Target="../media/image105.png"/><Relationship Id="rId36" Type="http://schemas.openxmlformats.org/officeDocument/2006/relationships/image" Target="../media/image106.png"/><Relationship Id="rId37" Type="http://schemas.openxmlformats.org/officeDocument/2006/relationships/image" Target="../media/image107.png"/><Relationship Id="rId38" Type="http://schemas.openxmlformats.org/officeDocument/2006/relationships/image" Target="../media/image463.png"/><Relationship Id="rId39" Type="http://schemas.openxmlformats.org/officeDocument/2006/relationships/image" Target="../media/image109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11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114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26" Type="http://schemas.openxmlformats.org/officeDocument/2006/relationships/image" Target="../media/image55.png"/><Relationship Id="rId27" Type="http://schemas.openxmlformats.org/officeDocument/2006/relationships/image" Target="../media/image56.png"/><Relationship Id="rId28" Type="http://schemas.openxmlformats.org/officeDocument/2006/relationships/image" Target="../media/image57.png"/><Relationship Id="rId29" Type="http://schemas.openxmlformats.org/officeDocument/2006/relationships/image" Target="../media/image58.png"/><Relationship Id="rId30" Type="http://schemas.openxmlformats.org/officeDocument/2006/relationships/image" Target="../media/image59.png"/><Relationship Id="rId31" Type="http://schemas.openxmlformats.org/officeDocument/2006/relationships/image" Target="../media/image60.png"/><Relationship Id="rId32" Type="http://schemas.openxmlformats.org/officeDocument/2006/relationships/image" Target="../media/image115.png"/><Relationship Id="rId33" Type="http://schemas.openxmlformats.org/officeDocument/2006/relationships/image" Target="../media/image62.png"/><Relationship Id="rId34" Type="http://schemas.openxmlformats.org/officeDocument/2006/relationships/image" Target="../media/image116.png"/><Relationship Id="rId35" Type="http://schemas.openxmlformats.org/officeDocument/2006/relationships/image" Target="../media/image117.png"/><Relationship Id="rId36" Type="http://schemas.openxmlformats.org/officeDocument/2006/relationships/image" Target="../media/image65.png"/><Relationship Id="rId37" Type="http://schemas.openxmlformats.org/officeDocument/2006/relationships/image" Target="../media/image66.png"/><Relationship Id="rId38" Type="http://schemas.openxmlformats.org/officeDocument/2006/relationships/image" Target="../media/image67.png"/><Relationship Id="rId39" Type="http://schemas.openxmlformats.org/officeDocument/2006/relationships/image" Target="../media/image68.png"/><Relationship Id="rId40" Type="http://schemas.openxmlformats.org/officeDocument/2006/relationships/image" Target="../media/image69.png"/><Relationship Id="rId41" Type="http://schemas.openxmlformats.org/officeDocument/2006/relationships/image" Target="../media/image118.png"/><Relationship Id="rId42" Type="http://schemas.openxmlformats.org/officeDocument/2006/relationships/image" Target="../media/image7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119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Relationship Id="rId31" Type="http://schemas.openxmlformats.org/officeDocument/2006/relationships/image" Target="../media/image101.png"/><Relationship Id="rId32" Type="http://schemas.openxmlformats.org/officeDocument/2006/relationships/image" Target="../media/image102.png"/><Relationship Id="rId33" Type="http://schemas.openxmlformats.org/officeDocument/2006/relationships/image" Target="../media/image103.png"/><Relationship Id="rId34" Type="http://schemas.openxmlformats.org/officeDocument/2006/relationships/image" Target="../media/image104.png"/><Relationship Id="rId35" Type="http://schemas.openxmlformats.org/officeDocument/2006/relationships/image" Target="../media/image105.png"/><Relationship Id="rId36" Type="http://schemas.openxmlformats.org/officeDocument/2006/relationships/image" Target="../media/image106.png"/><Relationship Id="rId37" Type="http://schemas.openxmlformats.org/officeDocument/2006/relationships/image" Target="../media/image107.png"/><Relationship Id="rId38" Type="http://schemas.openxmlformats.org/officeDocument/2006/relationships/image" Target="../media/image120.png"/><Relationship Id="rId39" Type="http://schemas.openxmlformats.org/officeDocument/2006/relationships/image" Target="../media/image10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59663"/>
            <a:ext cx="9354820" cy="7070090"/>
            <a:chOff x="361188" y="359663"/>
            <a:chExt cx="9354820" cy="70700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59663"/>
              <a:ext cx="9354312" cy="706983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4242816"/>
              <a:ext cx="6693408" cy="34594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354" y="6335363"/>
              <a:ext cx="132683" cy="1816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9945" y="6324695"/>
              <a:ext cx="111347" cy="18926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0343" y="6379654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695" y="6379654"/>
              <a:ext cx="111347" cy="13430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1713" y="6379654"/>
              <a:ext cx="111347" cy="13430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0573" y="6379654"/>
              <a:ext cx="115839" cy="13735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563939" y="6324701"/>
              <a:ext cx="157480" cy="192405"/>
            </a:xfrm>
            <a:custGeom>
              <a:avLst/>
              <a:gdLst/>
              <a:ahLst/>
              <a:cxnLst/>
              <a:rect l="l" t="t" r="r" b="b"/>
              <a:pathLst>
                <a:path w="157480" h="192404">
                  <a:moveTo>
                    <a:pt x="45720" y="189268"/>
                  </a:moveTo>
                  <a:lnTo>
                    <a:pt x="42672" y="166306"/>
                  </a:lnTo>
                  <a:lnTo>
                    <a:pt x="33528" y="166306"/>
                  </a:lnTo>
                  <a:lnTo>
                    <a:pt x="33528" y="164782"/>
                  </a:lnTo>
                  <a:lnTo>
                    <a:pt x="32004" y="163258"/>
                  </a:lnTo>
                  <a:lnTo>
                    <a:pt x="30480" y="160210"/>
                  </a:lnTo>
                  <a:lnTo>
                    <a:pt x="30480" y="0"/>
                  </a:lnTo>
                  <a:lnTo>
                    <a:pt x="0" y="0"/>
                  </a:lnTo>
                  <a:lnTo>
                    <a:pt x="0" y="161734"/>
                  </a:lnTo>
                  <a:lnTo>
                    <a:pt x="1524" y="169456"/>
                  </a:lnTo>
                  <a:lnTo>
                    <a:pt x="3048" y="174028"/>
                  </a:lnTo>
                  <a:lnTo>
                    <a:pt x="4572" y="180124"/>
                  </a:lnTo>
                  <a:lnTo>
                    <a:pt x="7620" y="184696"/>
                  </a:lnTo>
                  <a:lnTo>
                    <a:pt x="16764" y="190792"/>
                  </a:lnTo>
                  <a:lnTo>
                    <a:pt x="22860" y="192316"/>
                  </a:lnTo>
                  <a:lnTo>
                    <a:pt x="30480" y="192316"/>
                  </a:lnTo>
                  <a:lnTo>
                    <a:pt x="33528" y="192316"/>
                  </a:lnTo>
                  <a:lnTo>
                    <a:pt x="36576" y="190792"/>
                  </a:lnTo>
                  <a:lnTo>
                    <a:pt x="42672" y="190792"/>
                  </a:lnTo>
                  <a:lnTo>
                    <a:pt x="44196" y="189268"/>
                  </a:lnTo>
                  <a:lnTo>
                    <a:pt x="45720" y="189268"/>
                  </a:lnTo>
                  <a:close/>
                </a:path>
                <a:path w="157480" h="192404">
                  <a:moveTo>
                    <a:pt x="157060" y="13716"/>
                  </a:moveTo>
                  <a:lnTo>
                    <a:pt x="125056" y="13716"/>
                  </a:lnTo>
                  <a:lnTo>
                    <a:pt x="126580" y="189255"/>
                  </a:lnTo>
                  <a:lnTo>
                    <a:pt x="157060" y="189255"/>
                  </a:lnTo>
                  <a:lnTo>
                    <a:pt x="157060" y="13716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3773" y="6338411"/>
              <a:ext cx="131159" cy="17554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923889" y="6384226"/>
              <a:ext cx="40005" cy="133350"/>
            </a:xfrm>
            <a:custGeom>
              <a:avLst/>
              <a:gdLst/>
              <a:ahLst/>
              <a:cxnLst/>
              <a:rect l="l" t="t" r="r" b="b"/>
              <a:pathLst>
                <a:path w="40005" h="133350">
                  <a:moveTo>
                    <a:pt x="26003" y="41243"/>
                  </a:moveTo>
                  <a:lnTo>
                    <a:pt x="13811" y="41243"/>
                  </a:lnTo>
                  <a:lnTo>
                    <a:pt x="9144" y="39719"/>
                  </a:lnTo>
                  <a:lnTo>
                    <a:pt x="6096" y="35052"/>
                  </a:lnTo>
                  <a:lnTo>
                    <a:pt x="1524" y="30480"/>
                  </a:lnTo>
                  <a:lnTo>
                    <a:pt x="0" y="25908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8195" y="9144"/>
                  </a:lnTo>
                  <a:lnTo>
                    <a:pt x="39719" y="13716"/>
                  </a:lnTo>
                  <a:lnTo>
                    <a:pt x="39719" y="25908"/>
                  </a:lnTo>
                  <a:lnTo>
                    <a:pt x="38195" y="30480"/>
                  </a:lnTo>
                  <a:lnTo>
                    <a:pt x="33623" y="35052"/>
                  </a:lnTo>
                  <a:lnTo>
                    <a:pt x="30575" y="39719"/>
                  </a:lnTo>
                  <a:lnTo>
                    <a:pt x="26003" y="41243"/>
                  </a:lnTo>
                  <a:close/>
                </a:path>
                <a:path w="40005" h="133350">
                  <a:moveTo>
                    <a:pt x="26003" y="132778"/>
                  </a:moveTo>
                  <a:lnTo>
                    <a:pt x="13811" y="132778"/>
                  </a:lnTo>
                  <a:lnTo>
                    <a:pt x="9144" y="131254"/>
                  </a:lnTo>
                  <a:lnTo>
                    <a:pt x="6096" y="126682"/>
                  </a:lnTo>
                  <a:lnTo>
                    <a:pt x="1524" y="122110"/>
                  </a:lnTo>
                  <a:lnTo>
                    <a:pt x="0" y="117538"/>
                  </a:lnTo>
                  <a:lnTo>
                    <a:pt x="0" y="105251"/>
                  </a:lnTo>
                  <a:lnTo>
                    <a:pt x="1524" y="100679"/>
                  </a:lnTo>
                  <a:lnTo>
                    <a:pt x="9144" y="93059"/>
                  </a:lnTo>
                  <a:lnTo>
                    <a:pt x="13811" y="91535"/>
                  </a:lnTo>
                  <a:lnTo>
                    <a:pt x="26003" y="91535"/>
                  </a:lnTo>
                  <a:lnTo>
                    <a:pt x="30575" y="93059"/>
                  </a:lnTo>
                  <a:lnTo>
                    <a:pt x="38195" y="100679"/>
                  </a:lnTo>
                  <a:lnTo>
                    <a:pt x="39719" y="105251"/>
                  </a:lnTo>
                  <a:lnTo>
                    <a:pt x="39719" y="117538"/>
                  </a:lnTo>
                  <a:lnTo>
                    <a:pt x="38195" y="122110"/>
                  </a:lnTo>
                  <a:lnTo>
                    <a:pt x="33623" y="126682"/>
                  </a:lnTo>
                  <a:lnTo>
                    <a:pt x="30575" y="131254"/>
                  </a:lnTo>
                  <a:lnTo>
                    <a:pt x="26003" y="13277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2095" y="6338411"/>
              <a:ext cx="132683" cy="17859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218395" y="6335369"/>
              <a:ext cx="711200" cy="182245"/>
            </a:xfrm>
            <a:custGeom>
              <a:avLst/>
              <a:gdLst/>
              <a:ahLst/>
              <a:cxnLst/>
              <a:rect l="l" t="t" r="r" b="b"/>
              <a:pathLst>
                <a:path w="711200" h="182245">
                  <a:moveTo>
                    <a:pt x="132689" y="155638"/>
                  </a:moveTo>
                  <a:lnTo>
                    <a:pt x="117449" y="137350"/>
                  </a:lnTo>
                  <a:lnTo>
                    <a:pt x="111353" y="143446"/>
                  </a:lnTo>
                  <a:lnTo>
                    <a:pt x="106768" y="146494"/>
                  </a:lnTo>
                  <a:lnTo>
                    <a:pt x="94576" y="152590"/>
                  </a:lnTo>
                  <a:lnTo>
                    <a:pt x="88392" y="154114"/>
                  </a:lnTo>
                  <a:lnTo>
                    <a:pt x="80772" y="154114"/>
                  </a:lnTo>
                  <a:lnTo>
                    <a:pt x="44577" y="137541"/>
                  </a:lnTo>
                  <a:lnTo>
                    <a:pt x="31000" y="100088"/>
                  </a:lnTo>
                  <a:lnTo>
                    <a:pt x="30480" y="90106"/>
                  </a:lnTo>
                  <a:lnTo>
                    <a:pt x="31026" y="80949"/>
                  </a:lnTo>
                  <a:lnTo>
                    <a:pt x="44767" y="44107"/>
                  </a:lnTo>
                  <a:lnTo>
                    <a:pt x="79248" y="27533"/>
                  </a:lnTo>
                  <a:lnTo>
                    <a:pt x="86868" y="27533"/>
                  </a:lnTo>
                  <a:lnTo>
                    <a:pt x="112877" y="41249"/>
                  </a:lnTo>
                  <a:lnTo>
                    <a:pt x="129641" y="22961"/>
                  </a:lnTo>
                  <a:lnTo>
                    <a:pt x="94957" y="1905"/>
                  </a:lnTo>
                  <a:lnTo>
                    <a:pt x="79248" y="0"/>
                  </a:lnTo>
                  <a:lnTo>
                    <a:pt x="71272" y="520"/>
                  </a:lnTo>
                  <a:lnTo>
                    <a:pt x="34671" y="14147"/>
                  </a:lnTo>
                  <a:lnTo>
                    <a:pt x="8928" y="44843"/>
                  </a:lnTo>
                  <a:lnTo>
                    <a:pt x="0" y="91630"/>
                  </a:lnTo>
                  <a:lnTo>
                    <a:pt x="571" y="105041"/>
                  </a:lnTo>
                  <a:lnTo>
                    <a:pt x="15163" y="149885"/>
                  </a:lnTo>
                  <a:lnTo>
                    <a:pt x="47523" y="175856"/>
                  </a:lnTo>
                  <a:lnTo>
                    <a:pt x="79248" y="181648"/>
                  </a:lnTo>
                  <a:lnTo>
                    <a:pt x="87045" y="181114"/>
                  </a:lnTo>
                  <a:lnTo>
                    <a:pt x="126949" y="162001"/>
                  </a:lnTo>
                  <a:lnTo>
                    <a:pt x="132689" y="155638"/>
                  </a:lnTo>
                  <a:close/>
                </a:path>
                <a:path w="711200" h="182245">
                  <a:moveTo>
                    <a:pt x="245554" y="132778"/>
                  </a:moveTo>
                  <a:lnTo>
                    <a:pt x="225742" y="109918"/>
                  </a:lnTo>
                  <a:lnTo>
                    <a:pt x="221170" y="105346"/>
                  </a:lnTo>
                  <a:lnTo>
                    <a:pt x="215074" y="103822"/>
                  </a:lnTo>
                  <a:lnTo>
                    <a:pt x="207454" y="100774"/>
                  </a:lnTo>
                  <a:lnTo>
                    <a:pt x="201358" y="99250"/>
                  </a:lnTo>
                  <a:lnTo>
                    <a:pt x="196684" y="97726"/>
                  </a:lnTo>
                  <a:lnTo>
                    <a:pt x="193636" y="96202"/>
                  </a:lnTo>
                  <a:lnTo>
                    <a:pt x="189064" y="93154"/>
                  </a:lnTo>
                  <a:lnTo>
                    <a:pt x="186016" y="91630"/>
                  </a:lnTo>
                  <a:lnTo>
                    <a:pt x="184492" y="90106"/>
                  </a:lnTo>
                  <a:lnTo>
                    <a:pt x="182968" y="87058"/>
                  </a:lnTo>
                  <a:lnTo>
                    <a:pt x="181444" y="85445"/>
                  </a:lnTo>
                  <a:lnTo>
                    <a:pt x="181444" y="77825"/>
                  </a:lnTo>
                  <a:lnTo>
                    <a:pt x="182968" y="74777"/>
                  </a:lnTo>
                  <a:lnTo>
                    <a:pt x="189064" y="68681"/>
                  </a:lnTo>
                  <a:lnTo>
                    <a:pt x="193636" y="67157"/>
                  </a:lnTo>
                  <a:lnTo>
                    <a:pt x="212026" y="67157"/>
                  </a:lnTo>
                  <a:lnTo>
                    <a:pt x="216598" y="70205"/>
                  </a:lnTo>
                  <a:lnTo>
                    <a:pt x="225742" y="73253"/>
                  </a:lnTo>
                  <a:lnTo>
                    <a:pt x="230314" y="76301"/>
                  </a:lnTo>
                  <a:lnTo>
                    <a:pt x="244030" y="59537"/>
                  </a:lnTo>
                  <a:lnTo>
                    <a:pt x="237934" y="54965"/>
                  </a:lnTo>
                  <a:lnTo>
                    <a:pt x="231838" y="51917"/>
                  </a:lnTo>
                  <a:lnTo>
                    <a:pt x="216598" y="45821"/>
                  </a:lnTo>
                  <a:lnTo>
                    <a:pt x="208978" y="44297"/>
                  </a:lnTo>
                  <a:lnTo>
                    <a:pt x="199834" y="44297"/>
                  </a:lnTo>
                  <a:lnTo>
                    <a:pt x="159562" y="60960"/>
                  </a:lnTo>
                  <a:lnTo>
                    <a:pt x="152488" y="82397"/>
                  </a:lnTo>
                  <a:lnTo>
                    <a:pt x="152488" y="90106"/>
                  </a:lnTo>
                  <a:lnTo>
                    <a:pt x="189064" y="122110"/>
                  </a:lnTo>
                  <a:lnTo>
                    <a:pt x="207454" y="128206"/>
                  </a:lnTo>
                  <a:lnTo>
                    <a:pt x="215074" y="135826"/>
                  </a:lnTo>
                  <a:lnTo>
                    <a:pt x="216598" y="138874"/>
                  </a:lnTo>
                  <a:lnTo>
                    <a:pt x="216598" y="146494"/>
                  </a:lnTo>
                  <a:lnTo>
                    <a:pt x="215074" y="151066"/>
                  </a:lnTo>
                  <a:lnTo>
                    <a:pt x="212026" y="154114"/>
                  </a:lnTo>
                  <a:lnTo>
                    <a:pt x="207454" y="157264"/>
                  </a:lnTo>
                  <a:lnTo>
                    <a:pt x="202882" y="158788"/>
                  </a:lnTo>
                  <a:lnTo>
                    <a:pt x="189064" y="158788"/>
                  </a:lnTo>
                  <a:lnTo>
                    <a:pt x="176872" y="155638"/>
                  </a:lnTo>
                  <a:lnTo>
                    <a:pt x="164680" y="149542"/>
                  </a:lnTo>
                  <a:lnTo>
                    <a:pt x="158584" y="144970"/>
                  </a:lnTo>
                  <a:lnTo>
                    <a:pt x="144868" y="161836"/>
                  </a:lnTo>
                  <a:lnTo>
                    <a:pt x="181444" y="180505"/>
                  </a:lnTo>
                  <a:lnTo>
                    <a:pt x="195160" y="181648"/>
                  </a:lnTo>
                  <a:lnTo>
                    <a:pt x="202933" y="181330"/>
                  </a:lnTo>
                  <a:lnTo>
                    <a:pt x="210108" y="180314"/>
                  </a:lnTo>
                  <a:lnTo>
                    <a:pt x="216687" y="178422"/>
                  </a:lnTo>
                  <a:lnTo>
                    <a:pt x="222694" y="175552"/>
                  </a:lnTo>
                  <a:lnTo>
                    <a:pt x="230314" y="172504"/>
                  </a:lnTo>
                  <a:lnTo>
                    <a:pt x="236410" y="167932"/>
                  </a:lnTo>
                  <a:lnTo>
                    <a:pt x="239458" y="161836"/>
                  </a:lnTo>
                  <a:lnTo>
                    <a:pt x="244030" y="155638"/>
                  </a:lnTo>
                  <a:lnTo>
                    <a:pt x="245554" y="148018"/>
                  </a:lnTo>
                  <a:lnTo>
                    <a:pt x="245554" y="132778"/>
                  </a:lnTo>
                  <a:close/>
                </a:path>
                <a:path w="711200" h="182245">
                  <a:moveTo>
                    <a:pt x="384340" y="3048"/>
                  </a:moveTo>
                  <a:lnTo>
                    <a:pt x="251650" y="3048"/>
                  </a:lnTo>
                  <a:lnTo>
                    <a:pt x="253174" y="29044"/>
                  </a:lnTo>
                  <a:lnTo>
                    <a:pt x="303568" y="29044"/>
                  </a:lnTo>
                  <a:lnTo>
                    <a:pt x="303568" y="178587"/>
                  </a:lnTo>
                  <a:lnTo>
                    <a:pt x="334048" y="178587"/>
                  </a:lnTo>
                  <a:lnTo>
                    <a:pt x="334048" y="29044"/>
                  </a:lnTo>
                  <a:lnTo>
                    <a:pt x="384340" y="29044"/>
                  </a:lnTo>
                  <a:lnTo>
                    <a:pt x="384340" y="3048"/>
                  </a:lnTo>
                  <a:close/>
                </a:path>
                <a:path w="711200" h="182245">
                  <a:moveTo>
                    <a:pt x="515594" y="93154"/>
                  </a:moveTo>
                  <a:lnTo>
                    <a:pt x="514705" y="72783"/>
                  </a:lnTo>
                  <a:lnTo>
                    <a:pt x="511975" y="55156"/>
                  </a:lnTo>
                  <a:lnTo>
                    <a:pt x="511898" y="54952"/>
                  </a:lnTo>
                  <a:lnTo>
                    <a:pt x="507225" y="40119"/>
                  </a:lnTo>
                  <a:lnTo>
                    <a:pt x="501180" y="29044"/>
                  </a:lnTo>
                  <a:lnTo>
                    <a:pt x="500354" y="27520"/>
                  </a:lnTo>
                  <a:lnTo>
                    <a:pt x="491731" y="17475"/>
                  </a:lnTo>
                  <a:lnTo>
                    <a:pt x="486537" y="13716"/>
                  </a:lnTo>
                  <a:lnTo>
                    <a:pt x="486537" y="93154"/>
                  </a:lnTo>
                  <a:lnTo>
                    <a:pt x="486270" y="104038"/>
                  </a:lnTo>
                  <a:lnTo>
                    <a:pt x="477393" y="146494"/>
                  </a:lnTo>
                  <a:lnTo>
                    <a:pt x="463677" y="157251"/>
                  </a:lnTo>
                  <a:lnTo>
                    <a:pt x="453009" y="157251"/>
                  </a:lnTo>
                  <a:lnTo>
                    <a:pt x="432079" y="122948"/>
                  </a:lnTo>
                  <a:lnTo>
                    <a:pt x="430149" y="93154"/>
                  </a:lnTo>
                  <a:lnTo>
                    <a:pt x="430415" y="81356"/>
                  </a:lnTo>
                  <a:lnTo>
                    <a:pt x="439293" y="38188"/>
                  </a:lnTo>
                  <a:lnTo>
                    <a:pt x="443865" y="35140"/>
                  </a:lnTo>
                  <a:lnTo>
                    <a:pt x="448437" y="30568"/>
                  </a:lnTo>
                  <a:lnTo>
                    <a:pt x="453009" y="29044"/>
                  </a:lnTo>
                  <a:lnTo>
                    <a:pt x="463677" y="29044"/>
                  </a:lnTo>
                  <a:lnTo>
                    <a:pt x="468249" y="30568"/>
                  </a:lnTo>
                  <a:lnTo>
                    <a:pt x="472821" y="35140"/>
                  </a:lnTo>
                  <a:lnTo>
                    <a:pt x="477393" y="38188"/>
                  </a:lnTo>
                  <a:lnTo>
                    <a:pt x="480441" y="45808"/>
                  </a:lnTo>
                  <a:lnTo>
                    <a:pt x="483489" y="54952"/>
                  </a:lnTo>
                  <a:lnTo>
                    <a:pt x="483514" y="55156"/>
                  </a:lnTo>
                  <a:lnTo>
                    <a:pt x="484606" y="62407"/>
                  </a:lnTo>
                  <a:lnTo>
                    <a:pt x="485584" y="71158"/>
                  </a:lnTo>
                  <a:lnTo>
                    <a:pt x="485698" y="72783"/>
                  </a:lnTo>
                  <a:lnTo>
                    <a:pt x="486270" y="81356"/>
                  </a:lnTo>
                  <a:lnTo>
                    <a:pt x="486537" y="93154"/>
                  </a:lnTo>
                  <a:lnTo>
                    <a:pt x="486537" y="13716"/>
                  </a:lnTo>
                  <a:lnTo>
                    <a:pt x="481825" y="10299"/>
                  </a:lnTo>
                  <a:lnTo>
                    <a:pt x="470484" y="6007"/>
                  </a:lnTo>
                  <a:lnTo>
                    <a:pt x="457581" y="4572"/>
                  </a:lnTo>
                  <a:lnTo>
                    <a:pt x="445579" y="6007"/>
                  </a:lnTo>
                  <a:lnTo>
                    <a:pt x="409549" y="40119"/>
                  </a:lnTo>
                  <a:lnTo>
                    <a:pt x="401193" y="93154"/>
                  </a:lnTo>
                  <a:lnTo>
                    <a:pt x="402069" y="112826"/>
                  </a:lnTo>
                  <a:lnTo>
                    <a:pt x="416433" y="158775"/>
                  </a:lnTo>
                  <a:lnTo>
                    <a:pt x="457581" y="181648"/>
                  </a:lnTo>
                  <a:lnTo>
                    <a:pt x="470484" y="180213"/>
                  </a:lnTo>
                  <a:lnTo>
                    <a:pt x="481825" y="175920"/>
                  </a:lnTo>
                  <a:lnTo>
                    <a:pt x="491731" y="168783"/>
                  </a:lnTo>
                  <a:lnTo>
                    <a:pt x="500354" y="158775"/>
                  </a:lnTo>
                  <a:lnTo>
                    <a:pt x="501167" y="157251"/>
                  </a:lnTo>
                  <a:lnTo>
                    <a:pt x="507225" y="145910"/>
                  </a:lnTo>
                  <a:lnTo>
                    <a:pt x="511975" y="130505"/>
                  </a:lnTo>
                  <a:lnTo>
                    <a:pt x="514705" y="112826"/>
                  </a:lnTo>
                  <a:lnTo>
                    <a:pt x="515594" y="93154"/>
                  </a:lnTo>
                  <a:close/>
                </a:path>
                <a:path w="711200" h="182245">
                  <a:moveTo>
                    <a:pt x="660463" y="3048"/>
                  </a:moveTo>
                  <a:lnTo>
                    <a:pt x="628459" y="3048"/>
                  </a:lnTo>
                  <a:lnTo>
                    <a:pt x="608647" y="48856"/>
                  </a:lnTo>
                  <a:lnTo>
                    <a:pt x="607123" y="54952"/>
                  </a:lnTo>
                  <a:lnTo>
                    <a:pt x="597979" y="73240"/>
                  </a:lnTo>
                  <a:lnTo>
                    <a:pt x="596455" y="79336"/>
                  </a:lnTo>
                  <a:lnTo>
                    <a:pt x="593407" y="87058"/>
                  </a:lnTo>
                  <a:lnTo>
                    <a:pt x="591883" y="87058"/>
                  </a:lnTo>
                  <a:lnTo>
                    <a:pt x="588835" y="79336"/>
                  </a:lnTo>
                  <a:lnTo>
                    <a:pt x="585787" y="73240"/>
                  </a:lnTo>
                  <a:lnTo>
                    <a:pt x="584263" y="67144"/>
                  </a:lnTo>
                  <a:lnTo>
                    <a:pt x="581126" y="61048"/>
                  </a:lnTo>
                  <a:lnTo>
                    <a:pt x="579602" y="54952"/>
                  </a:lnTo>
                  <a:lnTo>
                    <a:pt x="576554" y="48856"/>
                  </a:lnTo>
                  <a:lnTo>
                    <a:pt x="556742" y="3048"/>
                  </a:lnTo>
                  <a:lnTo>
                    <a:pt x="524738" y="3048"/>
                  </a:lnTo>
                  <a:lnTo>
                    <a:pt x="576554" y="112966"/>
                  </a:lnTo>
                  <a:lnTo>
                    <a:pt x="576554" y="178587"/>
                  </a:lnTo>
                  <a:lnTo>
                    <a:pt x="607123" y="178587"/>
                  </a:lnTo>
                  <a:lnTo>
                    <a:pt x="607123" y="112966"/>
                  </a:lnTo>
                  <a:lnTo>
                    <a:pt x="660463" y="3048"/>
                  </a:lnTo>
                  <a:close/>
                </a:path>
                <a:path w="711200" h="182245">
                  <a:moveTo>
                    <a:pt x="710857" y="3048"/>
                  </a:moveTo>
                  <a:lnTo>
                    <a:pt x="680377" y="3048"/>
                  </a:lnTo>
                  <a:lnTo>
                    <a:pt x="680377" y="178587"/>
                  </a:lnTo>
                  <a:lnTo>
                    <a:pt x="710857" y="178587"/>
                  </a:lnTo>
                  <a:lnTo>
                    <a:pt x="710857" y="304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1257" y="6379654"/>
              <a:ext cx="120491" cy="18621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06227" y="6382702"/>
              <a:ext cx="186118" cy="13125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16729" y="6379654"/>
              <a:ext cx="112871" cy="13430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6177" y="6338411"/>
              <a:ext cx="239553" cy="22745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39259" y="6335363"/>
              <a:ext cx="132778" cy="18164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00993" y="6338411"/>
              <a:ext cx="154114" cy="17554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5087111" y="6434613"/>
              <a:ext cx="64135" cy="22860"/>
            </a:xfrm>
            <a:custGeom>
              <a:avLst/>
              <a:gdLst/>
              <a:ahLst/>
              <a:cxnLst/>
              <a:rect l="l" t="t" r="r" b="b"/>
              <a:pathLst>
                <a:path w="64135" h="22860">
                  <a:moveTo>
                    <a:pt x="64103" y="22860"/>
                  </a:moveTo>
                  <a:lnTo>
                    <a:pt x="0" y="22860"/>
                  </a:lnTo>
                  <a:lnTo>
                    <a:pt x="0" y="0"/>
                  </a:lnTo>
                  <a:lnTo>
                    <a:pt x="64103" y="0"/>
                  </a:lnTo>
                  <a:lnTo>
                    <a:pt x="64103" y="2286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80171" y="6379654"/>
              <a:ext cx="187642" cy="13430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87625" y="6342983"/>
              <a:ext cx="248697" cy="170973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657659" y="6335369"/>
              <a:ext cx="811530" cy="236854"/>
            </a:xfrm>
            <a:custGeom>
              <a:avLst/>
              <a:gdLst/>
              <a:ahLst/>
              <a:cxnLst/>
              <a:rect l="l" t="t" r="r" b="b"/>
              <a:pathLst>
                <a:path w="811529" h="236854">
                  <a:moveTo>
                    <a:pt x="64008" y="99250"/>
                  </a:moveTo>
                  <a:lnTo>
                    <a:pt x="0" y="99250"/>
                  </a:lnTo>
                  <a:lnTo>
                    <a:pt x="0" y="122110"/>
                  </a:lnTo>
                  <a:lnTo>
                    <a:pt x="64008" y="122110"/>
                  </a:lnTo>
                  <a:lnTo>
                    <a:pt x="64008" y="99250"/>
                  </a:lnTo>
                  <a:close/>
                </a:path>
                <a:path w="811529" h="236854">
                  <a:moveTo>
                    <a:pt x="208978" y="189255"/>
                  </a:moveTo>
                  <a:lnTo>
                    <a:pt x="208140" y="181813"/>
                  </a:lnTo>
                  <a:lnTo>
                    <a:pt x="208076" y="181635"/>
                  </a:lnTo>
                  <a:lnTo>
                    <a:pt x="207505" y="180111"/>
                  </a:lnTo>
                  <a:lnTo>
                    <a:pt x="205740" y="175348"/>
                  </a:lnTo>
                  <a:lnTo>
                    <a:pt x="178498" y="158826"/>
                  </a:lnTo>
                  <a:lnTo>
                    <a:pt x="178498" y="189255"/>
                  </a:lnTo>
                  <a:lnTo>
                    <a:pt x="178498" y="202971"/>
                  </a:lnTo>
                  <a:lnTo>
                    <a:pt x="172402" y="209067"/>
                  </a:lnTo>
                  <a:lnTo>
                    <a:pt x="167830" y="212115"/>
                  </a:lnTo>
                  <a:lnTo>
                    <a:pt x="161632" y="213639"/>
                  </a:lnTo>
                  <a:lnTo>
                    <a:pt x="157060" y="215163"/>
                  </a:lnTo>
                  <a:lnTo>
                    <a:pt x="150964" y="216687"/>
                  </a:lnTo>
                  <a:lnTo>
                    <a:pt x="132676" y="216687"/>
                  </a:lnTo>
                  <a:lnTo>
                    <a:pt x="125056" y="215163"/>
                  </a:lnTo>
                  <a:lnTo>
                    <a:pt x="118960" y="210591"/>
                  </a:lnTo>
                  <a:lnTo>
                    <a:pt x="112864" y="207543"/>
                  </a:lnTo>
                  <a:lnTo>
                    <a:pt x="109816" y="202971"/>
                  </a:lnTo>
                  <a:lnTo>
                    <a:pt x="109816" y="193827"/>
                  </a:lnTo>
                  <a:lnTo>
                    <a:pt x="112864" y="187731"/>
                  </a:lnTo>
                  <a:lnTo>
                    <a:pt x="120484" y="180111"/>
                  </a:lnTo>
                  <a:lnTo>
                    <a:pt x="123532" y="180111"/>
                  </a:lnTo>
                  <a:lnTo>
                    <a:pt x="125056" y="181635"/>
                  </a:lnTo>
                  <a:lnTo>
                    <a:pt x="163156" y="181635"/>
                  </a:lnTo>
                  <a:lnTo>
                    <a:pt x="169354" y="183159"/>
                  </a:lnTo>
                  <a:lnTo>
                    <a:pt x="173926" y="184683"/>
                  </a:lnTo>
                  <a:lnTo>
                    <a:pt x="176974" y="186207"/>
                  </a:lnTo>
                  <a:lnTo>
                    <a:pt x="178498" y="189255"/>
                  </a:lnTo>
                  <a:lnTo>
                    <a:pt x="178498" y="158826"/>
                  </a:lnTo>
                  <a:lnTo>
                    <a:pt x="171881" y="157810"/>
                  </a:lnTo>
                  <a:lnTo>
                    <a:pt x="160108" y="157251"/>
                  </a:lnTo>
                  <a:lnTo>
                    <a:pt x="123532" y="157251"/>
                  </a:lnTo>
                  <a:lnTo>
                    <a:pt x="120484" y="154114"/>
                  </a:lnTo>
                  <a:lnTo>
                    <a:pt x="117436" y="152590"/>
                  </a:lnTo>
                  <a:lnTo>
                    <a:pt x="115912" y="149542"/>
                  </a:lnTo>
                  <a:lnTo>
                    <a:pt x="115912" y="141922"/>
                  </a:lnTo>
                  <a:lnTo>
                    <a:pt x="117436" y="140398"/>
                  </a:lnTo>
                  <a:lnTo>
                    <a:pt x="117436" y="138874"/>
                  </a:lnTo>
                  <a:lnTo>
                    <a:pt x="118960" y="137350"/>
                  </a:lnTo>
                  <a:lnTo>
                    <a:pt x="120484" y="134302"/>
                  </a:lnTo>
                  <a:lnTo>
                    <a:pt x="122008" y="132778"/>
                  </a:lnTo>
                  <a:lnTo>
                    <a:pt x="128104" y="135826"/>
                  </a:lnTo>
                  <a:lnTo>
                    <a:pt x="140296" y="135826"/>
                  </a:lnTo>
                  <a:lnTo>
                    <a:pt x="178498" y="123634"/>
                  </a:lnTo>
                  <a:lnTo>
                    <a:pt x="182156" y="117538"/>
                  </a:lnTo>
                  <a:lnTo>
                    <a:pt x="183070" y="116014"/>
                  </a:lnTo>
                  <a:lnTo>
                    <a:pt x="186182" y="111137"/>
                  </a:lnTo>
                  <a:lnTo>
                    <a:pt x="188595" y="105537"/>
                  </a:lnTo>
                  <a:lnTo>
                    <a:pt x="188633" y="105346"/>
                  </a:lnTo>
                  <a:lnTo>
                    <a:pt x="190131" y="99085"/>
                  </a:lnTo>
                  <a:lnTo>
                    <a:pt x="190690" y="91630"/>
                  </a:lnTo>
                  <a:lnTo>
                    <a:pt x="190690" y="87058"/>
                  </a:lnTo>
                  <a:lnTo>
                    <a:pt x="189153" y="83883"/>
                  </a:lnTo>
                  <a:lnTo>
                    <a:pt x="187642" y="79336"/>
                  </a:lnTo>
                  <a:lnTo>
                    <a:pt x="184594" y="73240"/>
                  </a:lnTo>
                  <a:lnTo>
                    <a:pt x="181546" y="70192"/>
                  </a:lnTo>
                  <a:lnTo>
                    <a:pt x="207454" y="70192"/>
                  </a:lnTo>
                  <a:lnTo>
                    <a:pt x="207454" y="65620"/>
                  </a:lnTo>
                  <a:lnTo>
                    <a:pt x="207454" y="47332"/>
                  </a:lnTo>
                  <a:lnTo>
                    <a:pt x="163156" y="47332"/>
                  </a:lnTo>
                  <a:lnTo>
                    <a:pt x="163156" y="82384"/>
                  </a:lnTo>
                  <a:lnTo>
                    <a:pt x="163156" y="96202"/>
                  </a:lnTo>
                  <a:lnTo>
                    <a:pt x="158584" y="109918"/>
                  </a:lnTo>
                  <a:lnTo>
                    <a:pt x="155536" y="111442"/>
                  </a:lnTo>
                  <a:lnTo>
                    <a:pt x="152488" y="114490"/>
                  </a:lnTo>
                  <a:lnTo>
                    <a:pt x="147916" y="116014"/>
                  </a:lnTo>
                  <a:lnTo>
                    <a:pt x="144868" y="117538"/>
                  </a:lnTo>
                  <a:lnTo>
                    <a:pt x="135724" y="117538"/>
                  </a:lnTo>
                  <a:lnTo>
                    <a:pt x="117436" y="96202"/>
                  </a:lnTo>
                  <a:lnTo>
                    <a:pt x="117436" y="82384"/>
                  </a:lnTo>
                  <a:lnTo>
                    <a:pt x="120484" y="76288"/>
                  </a:lnTo>
                  <a:lnTo>
                    <a:pt x="123532" y="71716"/>
                  </a:lnTo>
                  <a:lnTo>
                    <a:pt x="128104" y="67144"/>
                  </a:lnTo>
                  <a:lnTo>
                    <a:pt x="134200" y="65620"/>
                  </a:lnTo>
                  <a:lnTo>
                    <a:pt x="146392" y="65620"/>
                  </a:lnTo>
                  <a:lnTo>
                    <a:pt x="152488" y="67144"/>
                  </a:lnTo>
                  <a:lnTo>
                    <a:pt x="161632" y="76288"/>
                  </a:lnTo>
                  <a:lnTo>
                    <a:pt x="163156" y="82384"/>
                  </a:lnTo>
                  <a:lnTo>
                    <a:pt x="163156" y="47332"/>
                  </a:lnTo>
                  <a:lnTo>
                    <a:pt x="160108" y="47332"/>
                  </a:lnTo>
                  <a:lnTo>
                    <a:pt x="157060" y="45808"/>
                  </a:lnTo>
                  <a:lnTo>
                    <a:pt x="154012" y="45808"/>
                  </a:lnTo>
                  <a:lnTo>
                    <a:pt x="150964" y="44284"/>
                  </a:lnTo>
                  <a:lnTo>
                    <a:pt x="140296" y="44284"/>
                  </a:lnTo>
                  <a:lnTo>
                    <a:pt x="100672" y="58000"/>
                  </a:lnTo>
                  <a:lnTo>
                    <a:pt x="96100" y="65620"/>
                  </a:lnTo>
                  <a:lnTo>
                    <a:pt x="92976" y="70751"/>
                  </a:lnTo>
                  <a:lnTo>
                    <a:pt x="90576" y="76873"/>
                  </a:lnTo>
                  <a:lnTo>
                    <a:pt x="89027" y="83883"/>
                  </a:lnTo>
                  <a:lnTo>
                    <a:pt x="88480" y="91630"/>
                  </a:lnTo>
                  <a:lnTo>
                    <a:pt x="88480" y="99250"/>
                  </a:lnTo>
                  <a:lnTo>
                    <a:pt x="90004" y="105346"/>
                  </a:lnTo>
                  <a:lnTo>
                    <a:pt x="94576" y="111442"/>
                  </a:lnTo>
                  <a:lnTo>
                    <a:pt x="97624" y="117538"/>
                  </a:lnTo>
                  <a:lnTo>
                    <a:pt x="100672" y="122110"/>
                  </a:lnTo>
                  <a:lnTo>
                    <a:pt x="105244" y="125158"/>
                  </a:lnTo>
                  <a:lnTo>
                    <a:pt x="105244" y="126682"/>
                  </a:lnTo>
                  <a:lnTo>
                    <a:pt x="99148" y="132778"/>
                  </a:lnTo>
                  <a:lnTo>
                    <a:pt x="93052" y="141922"/>
                  </a:lnTo>
                  <a:lnTo>
                    <a:pt x="91528" y="146494"/>
                  </a:lnTo>
                  <a:lnTo>
                    <a:pt x="91528" y="155638"/>
                  </a:lnTo>
                  <a:lnTo>
                    <a:pt x="93052" y="160299"/>
                  </a:lnTo>
                  <a:lnTo>
                    <a:pt x="94576" y="164871"/>
                  </a:lnTo>
                  <a:lnTo>
                    <a:pt x="100672" y="170967"/>
                  </a:lnTo>
                  <a:lnTo>
                    <a:pt x="103720" y="172491"/>
                  </a:lnTo>
                  <a:lnTo>
                    <a:pt x="103720" y="174015"/>
                  </a:lnTo>
                  <a:lnTo>
                    <a:pt x="97624" y="177063"/>
                  </a:lnTo>
                  <a:lnTo>
                    <a:pt x="93052" y="181635"/>
                  </a:lnTo>
                  <a:lnTo>
                    <a:pt x="92938" y="181813"/>
                  </a:lnTo>
                  <a:lnTo>
                    <a:pt x="90004" y="186207"/>
                  </a:lnTo>
                  <a:lnTo>
                    <a:pt x="85432" y="190779"/>
                  </a:lnTo>
                  <a:lnTo>
                    <a:pt x="83908" y="196875"/>
                  </a:lnTo>
                  <a:lnTo>
                    <a:pt x="83908" y="209067"/>
                  </a:lnTo>
                  <a:lnTo>
                    <a:pt x="86956" y="216687"/>
                  </a:lnTo>
                  <a:lnTo>
                    <a:pt x="96100" y="225831"/>
                  </a:lnTo>
                  <a:lnTo>
                    <a:pt x="102196" y="230505"/>
                  </a:lnTo>
                  <a:lnTo>
                    <a:pt x="111340" y="232029"/>
                  </a:lnTo>
                  <a:lnTo>
                    <a:pt x="117335" y="234022"/>
                  </a:lnTo>
                  <a:lnTo>
                    <a:pt x="123913" y="235458"/>
                  </a:lnTo>
                  <a:lnTo>
                    <a:pt x="131051" y="236308"/>
                  </a:lnTo>
                  <a:lnTo>
                    <a:pt x="138772" y="236601"/>
                  </a:lnTo>
                  <a:lnTo>
                    <a:pt x="148983" y="236080"/>
                  </a:lnTo>
                  <a:lnTo>
                    <a:pt x="189928" y="222605"/>
                  </a:lnTo>
                  <a:lnTo>
                    <a:pt x="196989" y="216687"/>
                  </a:lnTo>
                  <a:lnTo>
                    <a:pt x="199834" y="213639"/>
                  </a:lnTo>
                  <a:lnTo>
                    <a:pt x="203835" y="207911"/>
                  </a:lnTo>
                  <a:lnTo>
                    <a:pt x="206692" y="202018"/>
                  </a:lnTo>
                  <a:lnTo>
                    <a:pt x="208407" y="195859"/>
                  </a:lnTo>
                  <a:lnTo>
                    <a:pt x="208978" y="189255"/>
                  </a:lnTo>
                  <a:close/>
                </a:path>
                <a:path w="811529" h="236854">
                  <a:moveTo>
                    <a:pt x="347751" y="120586"/>
                  </a:moveTo>
                  <a:lnTo>
                    <a:pt x="324891" y="88582"/>
                  </a:lnTo>
                  <a:lnTo>
                    <a:pt x="311175" y="82397"/>
                  </a:lnTo>
                  <a:lnTo>
                    <a:pt x="288315" y="71729"/>
                  </a:lnTo>
                  <a:lnTo>
                    <a:pt x="274599" y="67157"/>
                  </a:lnTo>
                  <a:lnTo>
                    <a:pt x="270027" y="64109"/>
                  </a:lnTo>
                  <a:lnTo>
                    <a:pt x="266979" y="62585"/>
                  </a:lnTo>
                  <a:lnTo>
                    <a:pt x="263931" y="59537"/>
                  </a:lnTo>
                  <a:lnTo>
                    <a:pt x="262318" y="56489"/>
                  </a:lnTo>
                  <a:lnTo>
                    <a:pt x="260794" y="51917"/>
                  </a:lnTo>
                  <a:lnTo>
                    <a:pt x="260794" y="41249"/>
                  </a:lnTo>
                  <a:lnTo>
                    <a:pt x="262318" y="36677"/>
                  </a:lnTo>
                  <a:lnTo>
                    <a:pt x="268503" y="32105"/>
                  </a:lnTo>
                  <a:lnTo>
                    <a:pt x="273075" y="29057"/>
                  </a:lnTo>
                  <a:lnTo>
                    <a:pt x="279171" y="27533"/>
                  </a:lnTo>
                  <a:lnTo>
                    <a:pt x="294411" y="27533"/>
                  </a:lnTo>
                  <a:lnTo>
                    <a:pt x="306603" y="30581"/>
                  </a:lnTo>
                  <a:lnTo>
                    <a:pt x="314223" y="33629"/>
                  </a:lnTo>
                  <a:lnTo>
                    <a:pt x="318795" y="36677"/>
                  </a:lnTo>
                  <a:lnTo>
                    <a:pt x="324891" y="42773"/>
                  </a:lnTo>
                  <a:lnTo>
                    <a:pt x="341655" y="21437"/>
                  </a:lnTo>
                  <a:lnTo>
                    <a:pt x="303364" y="1333"/>
                  </a:lnTo>
                  <a:lnTo>
                    <a:pt x="288315" y="0"/>
                  </a:lnTo>
                  <a:lnTo>
                    <a:pt x="279692" y="520"/>
                  </a:lnTo>
                  <a:lnTo>
                    <a:pt x="241020" y="19037"/>
                  </a:lnTo>
                  <a:lnTo>
                    <a:pt x="228790" y="48869"/>
                  </a:lnTo>
                  <a:lnTo>
                    <a:pt x="228790" y="58013"/>
                  </a:lnTo>
                  <a:lnTo>
                    <a:pt x="230314" y="65633"/>
                  </a:lnTo>
                  <a:lnTo>
                    <a:pt x="234886" y="71729"/>
                  </a:lnTo>
                  <a:lnTo>
                    <a:pt x="237934" y="77825"/>
                  </a:lnTo>
                  <a:lnTo>
                    <a:pt x="242506" y="82397"/>
                  </a:lnTo>
                  <a:lnTo>
                    <a:pt x="247078" y="85445"/>
                  </a:lnTo>
                  <a:lnTo>
                    <a:pt x="253174" y="90106"/>
                  </a:lnTo>
                  <a:lnTo>
                    <a:pt x="259270" y="93154"/>
                  </a:lnTo>
                  <a:lnTo>
                    <a:pt x="263931" y="96202"/>
                  </a:lnTo>
                  <a:lnTo>
                    <a:pt x="288315" y="106870"/>
                  </a:lnTo>
                  <a:lnTo>
                    <a:pt x="294411" y="108394"/>
                  </a:lnTo>
                  <a:lnTo>
                    <a:pt x="298983" y="109918"/>
                  </a:lnTo>
                  <a:lnTo>
                    <a:pt x="302031" y="112966"/>
                  </a:lnTo>
                  <a:lnTo>
                    <a:pt x="306603" y="114490"/>
                  </a:lnTo>
                  <a:lnTo>
                    <a:pt x="309651" y="117538"/>
                  </a:lnTo>
                  <a:lnTo>
                    <a:pt x="311175" y="120586"/>
                  </a:lnTo>
                  <a:lnTo>
                    <a:pt x="314223" y="123634"/>
                  </a:lnTo>
                  <a:lnTo>
                    <a:pt x="315747" y="126682"/>
                  </a:lnTo>
                  <a:lnTo>
                    <a:pt x="315747" y="138874"/>
                  </a:lnTo>
                  <a:lnTo>
                    <a:pt x="312699" y="143446"/>
                  </a:lnTo>
                  <a:lnTo>
                    <a:pt x="308127" y="148018"/>
                  </a:lnTo>
                  <a:lnTo>
                    <a:pt x="302031" y="152590"/>
                  </a:lnTo>
                  <a:lnTo>
                    <a:pt x="294411" y="154114"/>
                  </a:lnTo>
                  <a:lnTo>
                    <a:pt x="285267" y="154114"/>
                  </a:lnTo>
                  <a:lnTo>
                    <a:pt x="244030" y="141922"/>
                  </a:lnTo>
                  <a:lnTo>
                    <a:pt x="237934" y="135826"/>
                  </a:lnTo>
                  <a:lnTo>
                    <a:pt x="221170" y="155638"/>
                  </a:lnTo>
                  <a:lnTo>
                    <a:pt x="258368" y="177139"/>
                  </a:lnTo>
                  <a:lnTo>
                    <a:pt x="283743" y="181648"/>
                  </a:lnTo>
                  <a:lnTo>
                    <a:pt x="293509" y="181089"/>
                  </a:lnTo>
                  <a:lnTo>
                    <a:pt x="330606" y="166014"/>
                  </a:lnTo>
                  <a:lnTo>
                    <a:pt x="347751" y="129730"/>
                  </a:lnTo>
                  <a:lnTo>
                    <a:pt x="347751" y="120586"/>
                  </a:lnTo>
                  <a:close/>
                </a:path>
                <a:path w="811529" h="236854">
                  <a:moveTo>
                    <a:pt x="504913" y="178587"/>
                  </a:moveTo>
                  <a:lnTo>
                    <a:pt x="489686" y="131254"/>
                  </a:lnTo>
                  <a:lnTo>
                    <a:pt x="481838" y="106870"/>
                  </a:lnTo>
                  <a:lnTo>
                    <a:pt x="456311" y="27520"/>
                  </a:lnTo>
                  <a:lnTo>
                    <a:pt x="451713" y="13233"/>
                  </a:lnTo>
                  <a:lnTo>
                    <a:pt x="451713" y="106870"/>
                  </a:lnTo>
                  <a:lnTo>
                    <a:pt x="407073" y="106870"/>
                  </a:lnTo>
                  <a:lnTo>
                    <a:pt x="413385" y="85432"/>
                  </a:lnTo>
                  <a:lnTo>
                    <a:pt x="415645" y="78562"/>
                  </a:lnTo>
                  <a:lnTo>
                    <a:pt x="417766" y="71526"/>
                  </a:lnTo>
                  <a:lnTo>
                    <a:pt x="419595" y="64223"/>
                  </a:lnTo>
                  <a:lnTo>
                    <a:pt x="421005" y="56476"/>
                  </a:lnTo>
                  <a:lnTo>
                    <a:pt x="423265" y="49390"/>
                  </a:lnTo>
                  <a:lnTo>
                    <a:pt x="425386" y="41998"/>
                  </a:lnTo>
                  <a:lnTo>
                    <a:pt x="427215" y="34620"/>
                  </a:lnTo>
                  <a:lnTo>
                    <a:pt x="428625" y="27520"/>
                  </a:lnTo>
                  <a:lnTo>
                    <a:pt x="430149" y="27520"/>
                  </a:lnTo>
                  <a:lnTo>
                    <a:pt x="431546" y="34620"/>
                  </a:lnTo>
                  <a:lnTo>
                    <a:pt x="433387" y="41998"/>
                  </a:lnTo>
                  <a:lnTo>
                    <a:pt x="435495" y="49390"/>
                  </a:lnTo>
                  <a:lnTo>
                    <a:pt x="437769" y="56476"/>
                  </a:lnTo>
                  <a:lnTo>
                    <a:pt x="439813" y="64223"/>
                  </a:lnTo>
                  <a:lnTo>
                    <a:pt x="441579" y="71526"/>
                  </a:lnTo>
                  <a:lnTo>
                    <a:pt x="443331" y="78562"/>
                  </a:lnTo>
                  <a:lnTo>
                    <a:pt x="445389" y="85432"/>
                  </a:lnTo>
                  <a:lnTo>
                    <a:pt x="451713" y="106870"/>
                  </a:lnTo>
                  <a:lnTo>
                    <a:pt x="451713" y="13233"/>
                  </a:lnTo>
                  <a:lnTo>
                    <a:pt x="448437" y="3048"/>
                  </a:lnTo>
                  <a:lnTo>
                    <a:pt x="411861" y="3048"/>
                  </a:lnTo>
                  <a:lnTo>
                    <a:pt x="355371" y="178587"/>
                  </a:lnTo>
                  <a:lnTo>
                    <a:pt x="385953" y="178587"/>
                  </a:lnTo>
                  <a:lnTo>
                    <a:pt x="399884" y="131254"/>
                  </a:lnTo>
                  <a:lnTo>
                    <a:pt x="458914" y="131254"/>
                  </a:lnTo>
                  <a:lnTo>
                    <a:pt x="472909" y="178587"/>
                  </a:lnTo>
                  <a:lnTo>
                    <a:pt x="504913" y="178587"/>
                  </a:lnTo>
                  <a:close/>
                </a:path>
                <a:path w="811529" h="236854">
                  <a:moveTo>
                    <a:pt x="633031" y="109918"/>
                  </a:moveTo>
                  <a:lnTo>
                    <a:pt x="611695" y="109918"/>
                  </a:lnTo>
                  <a:lnTo>
                    <a:pt x="611695" y="36664"/>
                  </a:lnTo>
                  <a:lnTo>
                    <a:pt x="611695" y="7620"/>
                  </a:lnTo>
                  <a:lnTo>
                    <a:pt x="584263" y="7620"/>
                  </a:lnTo>
                  <a:lnTo>
                    <a:pt x="584263" y="36664"/>
                  </a:lnTo>
                  <a:lnTo>
                    <a:pt x="584263" y="47332"/>
                  </a:lnTo>
                  <a:lnTo>
                    <a:pt x="582739" y="54952"/>
                  </a:lnTo>
                  <a:lnTo>
                    <a:pt x="582739" y="109918"/>
                  </a:lnTo>
                  <a:lnTo>
                    <a:pt x="538441" y="109918"/>
                  </a:lnTo>
                  <a:lnTo>
                    <a:pt x="569010" y="64096"/>
                  </a:lnTo>
                  <a:lnTo>
                    <a:pt x="573582" y="54952"/>
                  </a:lnTo>
                  <a:lnTo>
                    <a:pt x="576630" y="50380"/>
                  </a:lnTo>
                  <a:lnTo>
                    <a:pt x="578154" y="45808"/>
                  </a:lnTo>
                  <a:lnTo>
                    <a:pt x="581202" y="41236"/>
                  </a:lnTo>
                  <a:lnTo>
                    <a:pt x="582739" y="36664"/>
                  </a:lnTo>
                  <a:lnTo>
                    <a:pt x="584263" y="36664"/>
                  </a:lnTo>
                  <a:lnTo>
                    <a:pt x="584263" y="7620"/>
                  </a:lnTo>
                  <a:lnTo>
                    <a:pt x="575106" y="7620"/>
                  </a:lnTo>
                  <a:lnTo>
                    <a:pt x="507961" y="112966"/>
                  </a:lnTo>
                  <a:lnTo>
                    <a:pt x="507961" y="134302"/>
                  </a:lnTo>
                  <a:lnTo>
                    <a:pt x="582739" y="134302"/>
                  </a:lnTo>
                  <a:lnTo>
                    <a:pt x="582739" y="178587"/>
                  </a:lnTo>
                  <a:lnTo>
                    <a:pt x="611695" y="178587"/>
                  </a:lnTo>
                  <a:lnTo>
                    <a:pt x="611695" y="134302"/>
                  </a:lnTo>
                  <a:lnTo>
                    <a:pt x="633031" y="134302"/>
                  </a:lnTo>
                  <a:lnTo>
                    <a:pt x="633031" y="109918"/>
                  </a:lnTo>
                  <a:close/>
                </a:path>
                <a:path w="811529" h="236854">
                  <a:moveTo>
                    <a:pt x="811530" y="219748"/>
                  </a:moveTo>
                  <a:lnTo>
                    <a:pt x="807567" y="199936"/>
                  </a:lnTo>
                  <a:lnTo>
                    <a:pt x="806958" y="196888"/>
                  </a:lnTo>
                  <a:lnTo>
                    <a:pt x="803910" y="196888"/>
                  </a:lnTo>
                  <a:lnTo>
                    <a:pt x="800862" y="198412"/>
                  </a:lnTo>
                  <a:lnTo>
                    <a:pt x="794766" y="198412"/>
                  </a:lnTo>
                  <a:lnTo>
                    <a:pt x="791718" y="199936"/>
                  </a:lnTo>
                  <a:lnTo>
                    <a:pt x="781050" y="199936"/>
                  </a:lnTo>
                  <a:lnTo>
                    <a:pt x="774954" y="198412"/>
                  </a:lnTo>
                  <a:lnTo>
                    <a:pt x="770382" y="196888"/>
                  </a:lnTo>
                  <a:lnTo>
                    <a:pt x="764286" y="195364"/>
                  </a:lnTo>
                  <a:lnTo>
                    <a:pt x="747090" y="179273"/>
                  </a:lnTo>
                  <a:lnTo>
                    <a:pt x="750176" y="178587"/>
                  </a:lnTo>
                  <a:lnTo>
                    <a:pt x="759663" y="175209"/>
                  </a:lnTo>
                  <a:lnTo>
                    <a:pt x="762241" y="174015"/>
                  </a:lnTo>
                  <a:lnTo>
                    <a:pt x="768858" y="170967"/>
                  </a:lnTo>
                  <a:lnTo>
                    <a:pt x="776566" y="164668"/>
                  </a:lnTo>
                  <a:lnTo>
                    <a:pt x="783717" y="157213"/>
                  </a:lnTo>
                  <a:lnTo>
                    <a:pt x="784910" y="155638"/>
                  </a:lnTo>
                  <a:lnTo>
                    <a:pt x="790282" y="148602"/>
                  </a:lnTo>
                  <a:lnTo>
                    <a:pt x="804862" y="103517"/>
                  </a:lnTo>
                  <a:lnTo>
                    <a:pt x="805434" y="90106"/>
                  </a:lnTo>
                  <a:lnTo>
                    <a:pt x="804862" y="76644"/>
                  </a:lnTo>
                  <a:lnTo>
                    <a:pt x="803148" y="63919"/>
                  </a:lnTo>
                  <a:lnTo>
                    <a:pt x="803071" y="63652"/>
                  </a:lnTo>
                  <a:lnTo>
                    <a:pt x="800290" y="52082"/>
                  </a:lnTo>
                  <a:lnTo>
                    <a:pt x="776566" y="16979"/>
                  </a:lnTo>
                  <a:lnTo>
                    <a:pt x="773430" y="14414"/>
                  </a:lnTo>
                  <a:lnTo>
                    <a:pt x="773430" y="90106"/>
                  </a:lnTo>
                  <a:lnTo>
                    <a:pt x="773137" y="100088"/>
                  </a:lnTo>
                  <a:lnTo>
                    <a:pt x="761619" y="138303"/>
                  </a:lnTo>
                  <a:lnTo>
                    <a:pt x="738276" y="155638"/>
                  </a:lnTo>
                  <a:lnTo>
                    <a:pt x="729132" y="155638"/>
                  </a:lnTo>
                  <a:lnTo>
                    <a:pt x="692315" y="132372"/>
                  </a:lnTo>
                  <a:lnTo>
                    <a:pt x="683412" y="90106"/>
                  </a:lnTo>
                  <a:lnTo>
                    <a:pt x="683717" y="80314"/>
                  </a:lnTo>
                  <a:lnTo>
                    <a:pt x="695985" y="44094"/>
                  </a:lnTo>
                  <a:lnTo>
                    <a:pt x="729132" y="27520"/>
                  </a:lnTo>
                  <a:lnTo>
                    <a:pt x="738276" y="27520"/>
                  </a:lnTo>
                  <a:lnTo>
                    <a:pt x="768858" y="56476"/>
                  </a:lnTo>
                  <a:lnTo>
                    <a:pt x="773430" y="90106"/>
                  </a:lnTo>
                  <a:lnTo>
                    <a:pt x="773430" y="14414"/>
                  </a:lnTo>
                  <a:lnTo>
                    <a:pt x="729132" y="0"/>
                  </a:lnTo>
                  <a:lnTo>
                    <a:pt x="717981" y="812"/>
                  </a:lnTo>
                  <a:lnTo>
                    <a:pt x="680288" y="16979"/>
                  </a:lnTo>
                  <a:lnTo>
                    <a:pt x="657199" y="52082"/>
                  </a:lnTo>
                  <a:lnTo>
                    <a:pt x="651408" y="90106"/>
                  </a:lnTo>
                  <a:lnTo>
                    <a:pt x="652005" y="103517"/>
                  </a:lnTo>
                  <a:lnTo>
                    <a:pt x="667194" y="148602"/>
                  </a:lnTo>
                  <a:lnTo>
                    <a:pt x="697407" y="175209"/>
                  </a:lnTo>
                  <a:lnTo>
                    <a:pt x="713892" y="179959"/>
                  </a:lnTo>
                  <a:lnTo>
                    <a:pt x="713968" y="180111"/>
                  </a:lnTo>
                  <a:lnTo>
                    <a:pt x="738276" y="210604"/>
                  </a:lnTo>
                  <a:lnTo>
                    <a:pt x="784098" y="224320"/>
                  </a:lnTo>
                  <a:lnTo>
                    <a:pt x="796290" y="224320"/>
                  </a:lnTo>
                  <a:lnTo>
                    <a:pt x="805434" y="221272"/>
                  </a:lnTo>
                  <a:lnTo>
                    <a:pt x="810006" y="221272"/>
                  </a:lnTo>
                  <a:lnTo>
                    <a:pt x="811530" y="21974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677924" y="6742175"/>
              <a:ext cx="6711950" cy="683260"/>
            </a:xfrm>
            <a:custGeom>
              <a:avLst/>
              <a:gdLst/>
              <a:ahLst/>
              <a:cxnLst/>
              <a:rect l="l" t="t" r="r" b="b"/>
              <a:pathLst>
                <a:path w="6711950" h="683259">
                  <a:moveTo>
                    <a:pt x="6711695" y="682751"/>
                  </a:moveTo>
                  <a:lnTo>
                    <a:pt x="0" y="682751"/>
                  </a:lnTo>
                  <a:lnTo>
                    <a:pt x="0" y="0"/>
                  </a:lnTo>
                  <a:lnTo>
                    <a:pt x="6711695" y="0"/>
                  </a:lnTo>
                  <a:lnTo>
                    <a:pt x="6711695" y="682751"/>
                  </a:lnTo>
                  <a:close/>
                </a:path>
              </a:pathLst>
            </a:custGeom>
            <a:solidFill>
              <a:srgbClr val="0E11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734312" y="6952487"/>
              <a:ext cx="10795" cy="266700"/>
            </a:xfrm>
            <a:custGeom>
              <a:avLst/>
              <a:gdLst/>
              <a:ahLst/>
              <a:cxnLst/>
              <a:rect l="l" t="t" r="r" b="b"/>
              <a:pathLst>
                <a:path w="10794" h="266700">
                  <a:moveTo>
                    <a:pt x="10667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266700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697450" y="6790181"/>
              <a:ext cx="92075" cy="45720"/>
            </a:xfrm>
            <a:custGeom>
              <a:avLst/>
              <a:gdLst/>
              <a:ahLst/>
              <a:cxnLst/>
              <a:rect l="l" t="t" r="r" b="b"/>
              <a:pathLst>
                <a:path w="92075" h="45720">
                  <a:moveTo>
                    <a:pt x="45719" y="45720"/>
                  </a:moveTo>
                  <a:lnTo>
                    <a:pt x="0" y="0"/>
                  </a:lnTo>
                  <a:lnTo>
                    <a:pt x="91535" y="0"/>
                  </a:lnTo>
                  <a:lnTo>
                    <a:pt x="45719" y="45720"/>
                  </a:lnTo>
                  <a:close/>
                </a:path>
              </a:pathLst>
            </a:custGeom>
            <a:solidFill>
              <a:srgbClr val="66D8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854517" y="6800849"/>
              <a:ext cx="1197610" cy="334645"/>
            </a:xfrm>
            <a:custGeom>
              <a:avLst/>
              <a:gdLst/>
              <a:ahLst/>
              <a:cxnLst/>
              <a:rect l="l" t="t" r="r" b="b"/>
              <a:pathLst>
                <a:path w="1197610" h="334645">
                  <a:moveTo>
                    <a:pt x="51904" y="0"/>
                  </a:moveTo>
                  <a:lnTo>
                    <a:pt x="32092" y="0"/>
                  </a:lnTo>
                  <a:lnTo>
                    <a:pt x="25996" y="1524"/>
                  </a:lnTo>
                  <a:lnTo>
                    <a:pt x="22948" y="3048"/>
                  </a:lnTo>
                  <a:lnTo>
                    <a:pt x="18288" y="6096"/>
                  </a:lnTo>
                  <a:lnTo>
                    <a:pt x="16764" y="12192"/>
                  </a:lnTo>
                  <a:lnTo>
                    <a:pt x="16764" y="36576"/>
                  </a:lnTo>
                  <a:lnTo>
                    <a:pt x="18288" y="38100"/>
                  </a:lnTo>
                  <a:lnTo>
                    <a:pt x="18288" y="42672"/>
                  </a:lnTo>
                  <a:lnTo>
                    <a:pt x="15240" y="45720"/>
                  </a:lnTo>
                  <a:lnTo>
                    <a:pt x="15240" y="47345"/>
                  </a:lnTo>
                  <a:lnTo>
                    <a:pt x="13716" y="48869"/>
                  </a:lnTo>
                  <a:lnTo>
                    <a:pt x="10668" y="50393"/>
                  </a:lnTo>
                  <a:lnTo>
                    <a:pt x="7620" y="50393"/>
                  </a:lnTo>
                  <a:lnTo>
                    <a:pt x="4572" y="51917"/>
                  </a:lnTo>
                  <a:lnTo>
                    <a:pt x="0" y="51917"/>
                  </a:lnTo>
                  <a:lnTo>
                    <a:pt x="0" y="62585"/>
                  </a:lnTo>
                  <a:lnTo>
                    <a:pt x="4572" y="62585"/>
                  </a:lnTo>
                  <a:lnTo>
                    <a:pt x="7620" y="64109"/>
                  </a:lnTo>
                  <a:lnTo>
                    <a:pt x="10668" y="64109"/>
                  </a:lnTo>
                  <a:lnTo>
                    <a:pt x="13716" y="65633"/>
                  </a:lnTo>
                  <a:lnTo>
                    <a:pt x="15240" y="67157"/>
                  </a:lnTo>
                  <a:lnTo>
                    <a:pt x="15240" y="68681"/>
                  </a:lnTo>
                  <a:lnTo>
                    <a:pt x="18288" y="71729"/>
                  </a:lnTo>
                  <a:lnTo>
                    <a:pt x="18288" y="76301"/>
                  </a:lnTo>
                  <a:lnTo>
                    <a:pt x="16764" y="77825"/>
                  </a:lnTo>
                  <a:lnTo>
                    <a:pt x="16764" y="102209"/>
                  </a:lnTo>
                  <a:lnTo>
                    <a:pt x="18288" y="108305"/>
                  </a:lnTo>
                  <a:lnTo>
                    <a:pt x="22948" y="109829"/>
                  </a:lnTo>
                  <a:lnTo>
                    <a:pt x="25996" y="112877"/>
                  </a:lnTo>
                  <a:lnTo>
                    <a:pt x="32092" y="114401"/>
                  </a:lnTo>
                  <a:lnTo>
                    <a:pt x="41236" y="114401"/>
                  </a:lnTo>
                  <a:lnTo>
                    <a:pt x="51904" y="114401"/>
                  </a:lnTo>
                  <a:lnTo>
                    <a:pt x="51904" y="103733"/>
                  </a:lnTo>
                  <a:lnTo>
                    <a:pt x="38188" y="103733"/>
                  </a:lnTo>
                  <a:lnTo>
                    <a:pt x="35140" y="102209"/>
                  </a:lnTo>
                  <a:lnTo>
                    <a:pt x="33616" y="102209"/>
                  </a:lnTo>
                  <a:lnTo>
                    <a:pt x="33616" y="100685"/>
                  </a:lnTo>
                  <a:lnTo>
                    <a:pt x="32092" y="99161"/>
                  </a:lnTo>
                  <a:lnTo>
                    <a:pt x="32092" y="83921"/>
                  </a:lnTo>
                  <a:lnTo>
                    <a:pt x="33616" y="80873"/>
                  </a:lnTo>
                  <a:lnTo>
                    <a:pt x="33616" y="68681"/>
                  </a:lnTo>
                  <a:lnTo>
                    <a:pt x="32092" y="64109"/>
                  </a:lnTo>
                  <a:lnTo>
                    <a:pt x="27520" y="59537"/>
                  </a:lnTo>
                  <a:lnTo>
                    <a:pt x="24472" y="58013"/>
                  </a:lnTo>
                  <a:lnTo>
                    <a:pt x="19812" y="58013"/>
                  </a:lnTo>
                  <a:lnTo>
                    <a:pt x="19812" y="56489"/>
                  </a:lnTo>
                  <a:lnTo>
                    <a:pt x="24472" y="56489"/>
                  </a:lnTo>
                  <a:lnTo>
                    <a:pt x="27520" y="54965"/>
                  </a:lnTo>
                  <a:lnTo>
                    <a:pt x="32092" y="50393"/>
                  </a:lnTo>
                  <a:lnTo>
                    <a:pt x="33616" y="45720"/>
                  </a:lnTo>
                  <a:lnTo>
                    <a:pt x="33616" y="33528"/>
                  </a:lnTo>
                  <a:lnTo>
                    <a:pt x="32092" y="30480"/>
                  </a:lnTo>
                  <a:lnTo>
                    <a:pt x="32092" y="15240"/>
                  </a:lnTo>
                  <a:lnTo>
                    <a:pt x="33616" y="13716"/>
                  </a:lnTo>
                  <a:lnTo>
                    <a:pt x="33616" y="12192"/>
                  </a:lnTo>
                  <a:lnTo>
                    <a:pt x="35140" y="12192"/>
                  </a:lnTo>
                  <a:lnTo>
                    <a:pt x="38188" y="10668"/>
                  </a:lnTo>
                  <a:lnTo>
                    <a:pt x="51904" y="10668"/>
                  </a:lnTo>
                  <a:lnTo>
                    <a:pt x="51904" y="0"/>
                  </a:lnTo>
                  <a:close/>
                </a:path>
                <a:path w="1197610" h="334645">
                  <a:moveTo>
                    <a:pt x="1197571" y="318909"/>
                  </a:moveTo>
                  <a:lnTo>
                    <a:pt x="1196047" y="317385"/>
                  </a:lnTo>
                  <a:lnTo>
                    <a:pt x="1194523" y="314337"/>
                  </a:lnTo>
                  <a:lnTo>
                    <a:pt x="1191475" y="312813"/>
                  </a:lnTo>
                  <a:lnTo>
                    <a:pt x="1189951" y="311289"/>
                  </a:lnTo>
                  <a:lnTo>
                    <a:pt x="1183855" y="311289"/>
                  </a:lnTo>
                  <a:lnTo>
                    <a:pt x="1180807" y="312813"/>
                  </a:lnTo>
                  <a:lnTo>
                    <a:pt x="1179283" y="314337"/>
                  </a:lnTo>
                  <a:lnTo>
                    <a:pt x="1176134" y="317385"/>
                  </a:lnTo>
                  <a:lnTo>
                    <a:pt x="1176134" y="329577"/>
                  </a:lnTo>
                  <a:lnTo>
                    <a:pt x="1179283" y="331190"/>
                  </a:lnTo>
                  <a:lnTo>
                    <a:pt x="1180807" y="332714"/>
                  </a:lnTo>
                  <a:lnTo>
                    <a:pt x="1183855" y="334238"/>
                  </a:lnTo>
                  <a:lnTo>
                    <a:pt x="1189951" y="334238"/>
                  </a:lnTo>
                  <a:lnTo>
                    <a:pt x="1191475" y="332714"/>
                  </a:lnTo>
                  <a:lnTo>
                    <a:pt x="1194523" y="331190"/>
                  </a:lnTo>
                  <a:lnTo>
                    <a:pt x="1196047" y="329577"/>
                  </a:lnTo>
                  <a:lnTo>
                    <a:pt x="1197571" y="326529"/>
                  </a:lnTo>
                  <a:lnTo>
                    <a:pt x="1197571" y="318909"/>
                  </a:lnTo>
                  <a:close/>
                </a:path>
                <a:path w="1197610" h="334645">
                  <a:moveTo>
                    <a:pt x="1197571" y="271653"/>
                  </a:moveTo>
                  <a:lnTo>
                    <a:pt x="1196047" y="268605"/>
                  </a:lnTo>
                  <a:lnTo>
                    <a:pt x="1194523" y="267081"/>
                  </a:lnTo>
                  <a:lnTo>
                    <a:pt x="1191475" y="265557"/>
                  </a:lnTo>
                  <a:lnTo>
                    <a:pt x="1189951" y="264033"/>
                  </a:lnTo>
                  <a:lnTo>
                    <a:pt x="1183855" y="264033"/>
                  </a:lnTo>
                  <a:lnTo>
                    <a:pt x="1180807" y="265557"/>
                  </a:lnTo>
                  <a:lnTo>
                    <a:pt x="1179283" y="267081"/>
                  </a:lnTo>
                  <a:lnTo>
                    <a:pt x="1176134" y="268605"/>
                  </a:lnTo>
                  <a:lnTo>
                    <a:pt x="1176134" y="280797"/>
                  </a:lnTo>
                  <a:lnTo>
                    <a:pt x="1179283" y="283845"/>
                  </a:lnTo>
                  <a:lnTo>
                    <a:pt x="1180807" y="285369"/>
                  </a:lnTo>
                  <a:lnTo>
                    <a:pt x="1183855" y="286905"/>
                  </a:lnTo>
                  <a:lnTo>
                    <a:pt x="1189951" y="286905"/>
                  </a:lnTo>
                  <a:lnTo>
                    <a:pt x="1191475" y="285369"/>
                  </a:lnTo>
                  <a:lnTo>
                    <a:pt x="1194523" y="283845"/>
                  </a:lnTo>
                  <a:lnTo>
                    <a:pt x="1196047" y="280797"/>
                  </a:lnTo>
                  <a:lnTo>
                    <a:pt x="1197571" y="279273"/>
                  </a:lnTo>
                  <a:lnTo>
                    <a:pt x="1197571" y="271653"/>
                  </a:lnTo>
                  <a:close/>
                </a:path>
              </a:pathLst>
            </a:custGeom>
            <a:solidFill>
              <a:srgbClr val="F9F7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2243" y="7037832"/>
              <a:ext cx="979932" cy="11582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46679" y="7041927"/>
              <a:ext cx="1174623" cy="11906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1114" y="7048023"/>
              <a:ext cx="300513" cy="8553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4661439" y="7084695"/>
              <a:ext cx="58419" cy="9525"/>
            </a:xfrm>
            <a:custGeom>
              <a:avLst/>
              <a:gdLst/>
              <a:ahLst/>
              <a:cxnLst/>
              <a:rect l="l" t="t" r="r" b="b"/>
              <a:pathLst>
                <a:path w="58420" h="9525">
                  <a:moveTo>
                    <a:pt x="58007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58007" y="1524"/>
                  </a:lnTo>
                  <a:lnTo>
                    <a:pt x="58007" y="9144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40783" y="7044976"/>
              <a:ext cx="384429" cy="119062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5148072" y="7041927"/>
              <a:ext cx="46355" cy="44450"/>
            </a:xfrm>
            <a:custGeom>
              <a:avLst/>
              <a:gdLst/>
              <a:ahLst/>
              <a:cxnLst/>
              <a:rect l="l" t="t" r="r" b="b"/>
              <a:pathLst>
                <a:path w="46354" h="44450">
                  <a:moveTo>
                    <a:pt x="12287" y="44291"/>
                  </a:moveTo>
                  <a:lnTo>
                    <a:pt x="4667" y="44291"/>
                  </a:lnTo>
                  <a:lnTo>
                    <a:pt x="1524" y="15240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5335" y="15240"/>
                  </a:lnTo>
                  <a:lnTo>
                    <a:pt x="12287" y="44291"/>
                  </a:lnTo>
                  <a:close/>
                </a:path>
                <a:path w="46354" h="44450">
                  <a:moveTo>
                    <a:pt x="42767" y="44291"/>
                  </a:moveTo>
                  <a:lnTo>
                    <a:pt x="35147" y="44291"/>
                  </a:lnTo>
                  <a:lnTo>
                    <a:pt x="32099" y="15240"/>
                  </a:lnTo>
                  <a:lnTo>
                    <a:pt x="30575" y="0"/>
                  </a:lnTo>
                  <a:lnTo>
                    <a:pt x="45815" y="0"/>
                  </a:lnTo>
                  <a:lnTo>
                    <a:pt x="45815" y="15240"/>
                  </a:lnTo>
                  <a:lnTo>
                    <a:pt x="42767" y="44291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61188"/>
            <a:ext cx="9354820" cy="7068820"/>
            <a:chOff x="361188" y="361188"/>
            <a:chExt cx="9354820" cy="7068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61188"/>
              <a:ext cx="9354312" cy="706831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2641092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354" y="6860381"/>
              <a:ext cx="132683" cy="1815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9945" y="6849713"/>
              <a:ext cx="111347" cy="18916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0343" y="6903053"/>
              <a:ext cx="108299" cy="13887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695" y="6903053"/>
              <a:ext cx="111347" cy="13582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1713" y="6903053"/>
              <a:ext cx="111347" cy="1358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0492" y="6903053"/>
              <a:ext cx="115919" cy="1388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563927" y="6849719"/>
              <a:ext cx="157480" cy="191135"/>
            </a:xfrm>
            <a:custGeom>
              <a:avLst/>
              <a:gdLst/>
              <a:ahLst/>
              <a:cxnLst/>
              <a:rect l="l" t="t" r="r" b="b"/>
              <a:pathLst>
                <a:path w="157480" h="191134">
                  <a:moveTo>
                    <a:pt x="45732" y="189166"/>
                  </a:moveTo>
                  <a:lnTo>
                    <a:pt x="42875" y="166306"/>
                  </a:lnTo>
                  <a:lnTo>
                    <a:pt x="42684" y="164782"/>
                  </a:lnTo>
                  <a:lnTo>
                    <a:pt x="41160" y="166306"/>
                  </a:lnTo>
                  <a:lnTo>
                    <a:pt x="36588" y="166306"/>
                  </a:lnTo>
                  <a:lnTo>
                    <a:pt x="33540" y="164782"/>
                  </a:lnTo>
                  <a:lnTo>
                    <a:pt x="33540" y="163258"/>
                  </a:lnTo>
                  <a:lnTo>
                    <a:pt x="30492" y="160210"/>
                  </a:lnTo>
                  <a:lnTo>
                    <a:pt x="30492" y="0"/>
                  </a:lnTo>
                  <a:lnTo>
                    <a:pt x="0" y="0"/>
                  </a:lnTo>
                  <a:lnTo>
                    <a:pt x="0" y="161734"/>
                  </a:lnTo>
                  <a:lnTo>
                    <a:pt x="4572" y="180022"/>
                  </a:lnTo>
                  <a:lnTo>
                    <a:pt x="7620" y="183070"/>
                  </a:lnTo>
                  <a:lnTo>
                    <a:pt x="16764" y="189166"/>
                  </a:lnTo>
                  <a:lnTo>
                    <a:pt x="22860" y="190690"/>
                  </a:lnTo>
                  <a:lnTo>
                    <a:pt x="39636" y="190690"/>
                  </a:lnTo>
                  <a:lnTo>
                    <a:pt x="42684" y="189166"/>
                  </a:lnTo>
                  <a:lnTo>
                    <a:pt x="45732" y="189166"/>
                  </a:lnTo>
                  <a:close/>
                </a:path>
                <a:path w="157480" h="191134">
                  <a:moveTo>
                    <a:pt x="157073" y="13716"/>
                  </a:moveTo>
                  <a:lnTo>
                    <a:pt x="125069" y="13716"/>
                  </a:lnTo>
                  <a:lnTo>
                    <a:pt x="126593" y="189166"/>
                  </a:lnTo>
                  <a:lnTo>
                    <a:pt x="157073" y="189166"/>
                  </a:lnTo>
                  <a:lnTo>
                    <a:pt x="157073" y="13716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3773" y="6863429"/>
              <a:ext cx="131159" cy="17545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923889" y="6907625"/>
              <a:ext cx="40005" cy="134620"/>
            </a:xfrm>
            <a:custGeom>
              <a:avLst/>
              <a:gdLst/>
              <a:ahLst/>
              <a:cxnLst/>
              <a:rect l="l" t="t" r="r" b="b"/>
              <a:pathLst>
                <a:path w="40005" h="134620">
                  <a:moveTo>
                    <a:pt x="26003" y="42767"/>
                  </a:moveTo>
                  <a:lnTo>
                    <a:pt x="13811" y="42767"/>
                  </a:lnTo>
                  <a:lnTo>
                    <a:pt x="9144" y="39719"/>
                  </a:lnTo>
                  <a:lnTo>
                    <a:pt x="1524" y="32099"/>
                  </a:lnTo>
                  <a:lnTo>
                    <a:pt x="0" y="27527"/>
                  </a:lnTo>
                  <a:lnTo>
                    <a:pt x="0" y="15335"/>
                  </a:lnTo>
                  <a:lnTo>
                    <a:pt x="1524" y="10763"/>
                  </a:lnTo>
                  <a:lnTo>
                    <a:pt x="6096" y="6096"/>
                  </a:lnTo>
                  <a:lnTo>
                    <a:pt x="9144" y="3048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3048"/>
                  </a:lnTo>
                  <a:lnTo>
                    <a:pt x="33623" y="6096"/>
                  </a:lnTo>
                  <a:lnTo>
                    <a:pt x="38195" y="10763"/>
                  </a:lnTo>
                  <a:lnTo>
                    <a:pt x="39719" y="15335"/>
                  </a:lnTo>
                  <a:lnTo>
                    <a:pt x="39719" y="27527"/>
                  </a:lnTo>
                  <a:lnTo>
                    <a:pt x="38195" y="32099"/>
                  </a:lnTo>
                  <a:lnTo>
                    <a:pt x="30575" y="39719"/>
                  </a:lnTo>
                  <a:lnTo>
                    <a:pt x="26003" y="42767"/>
                  </a:lnTo>
                  <a:close/>
                </a:path>
                <a:path w="40005" h="134620">
                  <a:moveTo>
                    <a:pt x="26003" y="134302"/>
                  </a:moveTo>
                  <a:lnTo>
                    <a:pt x="13811" y="134302"/>
                  </a:lnTo>
                  <a:lnTo>
                    <a:pt x="9144" y="131254"/>
                  </a:lnTo>
                  <a:lnTo>
                    <a:pt x="1524" y="123634"/>
                  </a:lnTo>
                  <a:lnTo>
                    <a:pt x="0" y="119062"/>
                  </a:lnTo>
                  <a:lnTo>
                    <a:pt x="0" y="106870"/>
                  </a:lnTo>
                  <a:lnTo>
                    <a:pt x="1524" y="102298"/>
                  </a:lnTo>
                  <a:lnTo>
                    <a:pt x="9144" y="94678"/>
                  </a:lnTo>
                  <a:lnTo>
                    <a:pt x="13811" y="91630"/>
                  </a:lnTo>
                  <a:lnTo>
                    <a:pt x="26003" y="91630"/>
                  </a:lnTo>
                  <a:lnTo>
                    <a:pt x="30575" y="94678"/>
                  </a:lnTo>
                  <a:lnTo>
                    <a:pt x="38195" y="102298"/>
                  </a:lnTo>
                  <a:lnTo>
                    <a:pt x="39719" y="106870"/>
                  </a:lnTo>
                  <a:lnTo>
                    <a:pt x="39719" y="119062"/>
                  </a:lnTo>
                  <a:lnTo>
                    <a:pt x="38195" y="123634"/>
                  </a:lnTo>
                  <a:lnTo>
                    <a:pt x="30575" y="131254"/>
                  </a:lnTo>
                  <a:lnTo>
                    <a:pt x="26003" y="134302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2095" y="6846570"/>
              <a:ext cx="2003012" cy="24574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4064" y="6849713"/>
              <a:ext cx="1415700" cy="234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67839" y="3113532"/>
            <a:ext cx="6559550" cy="0"/>
          </a:xfrm>
          <a:custGeom>
            <a:avLst/>
            <a:gdLst/>
            <a:ahLst/>
            <a:cxnLst/>
            <a:rect l="l" t="t" r="r" b="b"/>
            <a:pathLst>
              <a:path w="6559550" h="0">
                <a:moveTo>
                  <a:pt x="0" y="0"/>
                </a:moveTo>
                <a:lnTo>
                  <a:pt x="6559296" y="0"/>
                </a:lnTo>
              </a:path>
            </a:pathLst>
          </a:custGeom>
          <a:ln w="3175">
            <a:solidFill>
              <a:srgbClr val="1C1F2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47472" y="402336"/>
            <a:ext cx="9400540" cy="140335"/>
            <a:chOff x="347472" y="402336"/>
            <a:chExt cx="9400540" cy="1403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472" y="402336"/>
              <a:ext cx="9400032" cy="1402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472" y="402336"/>
              <a:ext cx="9400032" cy="140207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347472" y="646176"/>
            <a:ext cx="9400540" cy="140335"/>
            <a:chOff x="347472" y="646176"/>
            <a:chExt cx="9400540" cy="1403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3768" y="649224"/>
              <a:ext cx="3243072" cy="1280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472" y="646176"/>
              <a:ext cx="9400032" cy="140207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347472" y="926591"/>
            <a:ext cx="9397365" cy="12509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0">
              <a:lnSpc>
                <a:spcPts val="969"/>
              </a:lnSpc>
            </a:pPr>
            <a:r>
              <a:rPr dirty="0" sz="1000">
                <a:solidFill>
                  <a:srgbClr val="D8D8D8"/>
                </a:solidFill>
                <a:latin typeface="Arial"/>
                <a:cs typeface="Arial"/>
              </a:rPr>
              <a:t>"c</a:t>
            </a:r>
            <a:r>
              <a:rPr dirty="0" sz="1000" spc="6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E6E6E6"/>
                </a:solidFill>
                <a:latin typeface="Arial"/>
                <a:cs typeface="Arial"/>
              </a:rPr>
              <a:t>h</a:t>
            </a:r>
            <a:r>
              <a:rPr dirty="0" sz="1000" spc="-160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F4F4F4"/>
                </a:solidFill>
                <a:latin typeface="Arial"/>
                <a:cs typeface="Arial"/>
              </a:rPr>
              <a:t>an</a:t>
            </a:r>
            <a:r>
              <a:rPr dirty="0" sz="1000" spc="-190">
                <a:solidFill>
                  <a:srgbClr val="F4F4F4"/>
                </a:solidFill>
                <a:latin typeface="Arial"/>
                <a:cs typeface="Arial"/>
              </a:rPr>
              <a:t> </a:t>
            </a:r>
            <a:r>
              <a:rPr dirty="0" sz="1000" spc="50">
                <a:solidFill>
                  <a:srgbClr val="DDDDDD"/>
                </a:solidFill>
                <a:latin typeface="Arial"/>
                <a:cs typeface="Arial"/>
              </a:rPr>
              <a:t>n</a:t>
            </a:r>
            <a:r>
              <a:rPr dirty="0" sz="1000" spc="50">
                <a:solidFill>
                  <a:srgbClr val="E4E4E4"/>
                </a:solidFill>
                <a:latin typeface="Arial"/>
                <a:cs typeface="Arial"/>
              </a:rPr>
              <a:t>e</a:t>
            </a:r>
            <a:r>
              <a:rPr dirty="0" sz="1000" spc="50">
                <a:solidFill>
                  <a:srgbClr val="E6E6E6"/>
                </a:solidFill>
                <a:latin typeface="Arial"/>
                <a:cs typeface="Arial"/>
              </a:rPr>
              <a:t>1</a:t>
            </a:r>
            <a:r>
              <a:rPr dirty="0" sz="1000" spc="-65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1000" spc="-90">
                <a:solidFill>
                  <a:srgbClr val="DFDFDF"/>
                </a:solidFill>
                <a:latin typeface="Arial"/>
                <a:cs typeface="Arial"/>
              </a:rPr>
              <a:t>_</a:t>
            </a:r>
            <a:r>
              <a:rPr dirty="0" sz="1000" spc="-114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D8D8D8"/>
                </a:solidFill>
                <a:latin typeface="Arial"/>
                <a:cs typeface="Arial"/>
              </a:rPr>
              <a:t>n</a:t>
            </a:r>
            <a:r>
              <a:rPr dirty="0" sz="1000">
                <a:solidFill>
                  <a:srgbClr val="E4E4E4"/>
                </a:solidFill>
                <a:latin typeface="Arial"/>
                <a:cs typeface="Arial"/>
              </a:rPr>
              <a:t>a</a:t>
            </a:r>
            <a:r>
              <a:rPr dirty="0" sz="1000" spc="-175">
                <a:solidFill>
                  <a:srgbClr val="E4E4E4"/>
                </a:solidFill>
                <a:latin typeface="Arial"/>
                <a:cs typeface="Arial"/>
              </a:rPr>
              <a:t> </a:t>
            </a:r>
            <a:r>
              <a:rPr dirty="0" sz="1000" spc="-80">
                <a:solidFill>
                  <a:srgbClr val="DFDFDF"/>
                </a:solidFill>
                <a:latin typeface="Arial"/>
                <a:cs typeface="Arial"/>
              </a:rPr>
              <a:t>me</a:t>
            </a:r>
            <a:r>
              <a:rPr dirty="0" sz="1000" spc="-95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DDDDDD"/>
                </a:solidFill>
                <a:latin typeface="Arial"/>
                <a:cs typeface="Arial"/>
              </a:rPr>
              <a:t>"</a:t>
            </a:r>
            <a:r>
              <a:rPr dirty="0" sz="1000" spc="465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000" spc="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DB903F"/>
                </a:solidFill>
                <a:latin typeface="Arial"/>
                <a:cs typeface="Arial"/>
              </a:rPr>
              <a:t>"</a:t>
            </a:r>
            <a:r>
              <a:rPr dirty="0" sz="1000" spc="85">
                <a:solidFill>
                  <a:srgbClr val="DB903F"/>
                </a:solidFill>
                <a:latin typeface="Arial"/>
                <a:cs typeface="Arial"/>
              </a:rPr>
              <a:t> </a:t>
            </a:r>
            <a:r>
              <a:rPr dirty="0" sz="1000" spc="-55">
                <a:solidFill>
                  <a:srgbClr val="1A1A1A"/>
                </a:solidFill>
                <a:latin typeface="Arial"/>
                <a:cs typeface="Arial"/>
              </a:rPr>
              <a:t>.‹e</a:t>
            </a:r>
            <a:r>
              <a:rPr dirty="0" sz="1000" spc="-14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A05B0E"/>
                </a:solidFill>
                <a:latin typeface="Arial"/>
                <a:cs typeface="Arial"/>
              </a:rPr>
              <a:t>r</a:t>
            </a:r>
            <a:r>
              <a:rPr dirty="0" sz="1000" spc="-10">
                <a:solidFill>
                  <a:srgbClr val="A05B0E"/>
                </a:solidFill>
                <a:latin typeface="Arial"/>
                <a:cs typeface="Arial"/>
              </a:rPr>
              <a:t> </a:t>
            </a:r>
            <a:r>
              <a:rPr dirty="0" sz="1000" spc="-160">
                <a:solidFill>
                  <a:srgbClr val="643100"/>
                </a:solidFill>
                <a:latin typeface="Arial"/>
                <a:cs typeface="Arial"/>
              </a:rPr>
              <a:t>ń</a:t>
            </a:r>
            <a:r>
              <a:rPr dirty="0" sz="1000" spc="-30">
                <a:solidFill>
                  <a:srgbClr val="64310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C87C2A"/>
                </a:solidFill>
                <a:latin typeface="Arial"/>
                <a:cs typeface="Arial"/>
              </a:rPr>
              <a:t>ta</a:t>
            </a:r>
            <a:r>
              <a:rPr dirty="0" sz="1000" spc="370">
                <a:solidFill>
                  <a:srgbClr val="C87C2A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856049"/>
                </a:solidFill>
                <a:latin typeface="Arial"/>
                <a:cs typeface="Arial"/>
              </a:rPr>
              <a:t>s</a:t>
            </a:r>
            <a:r>
              <a:rPr dirty="0" sz="1000" spc="-65">
                <a:solidFill>
                  <a:srgbClr val="856049"/>
                </a:solidFill>
                <a:latin typeface="Arial"/>
                <a:cs typeface="Arial"/>
              </a:rPr>
              <a:t> </a:t>
            </a:r>
            <a:r>
              <a:rPr dirty="0" sz="1000" spc="-260">
                <a:solidFill>
                  <a:srgbClr val="5B310A"/>
                </a:solidFill>
                <a:latin typeface="Arial"/>
                <a:cs typeface="Arial"/>
              </a:rPr>
              <a:t>1</a:t>
            </a:r>
            <a:r>
              <a:rPr dirty="0" sz="1000" spc="150">
                <a:solidFill>
                  <a:srgbClr val="5B310A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160C00"/>
                </a:solidFill>
                <a:latin typeface="Arial"/>
                <a:cs typeface="Arial"/>
              </a:rPr>
              <a:t>si‹i</a:t>
            </a:r>
            <a:r>
              <a:rPr dirty="0" sz="1000" spc="-20">
                <a:solidFill>
                  <a:srgbClr val="C66E1C"/>
                </a:solidFill>
                <a:latin typeface="Arial"/>
                <a:cs typeface="Arial"/>
              </a:rPr>
              <a:t>"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7472" y="1194816"/>
            <a:ext cx="9397365" cy="13144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00835">
              <a:lnSpc>
                <a:spcPts val="950"/>
              </a:lnSpc>
            </a:pPr>
            <a:r>
              <a:rPr dirty="0" sz="900">
                <a:solidFill>
                  <a:srgbClr val="D6D6D6"/>
                </a:solidFill>
                <a:latin typeface="Arial"/>
                <a:cs typeface="Arial"/>
              </a:rPr>
              <a:t>"d</a:t>
            </a:r>
            <a:r>
              <a:rPr dirty="0" sz="900" spc="65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dirty="0" sz="900" spc="-70">
                <a:solidFill>
                  <a:srgbClr val="E2E2E2"/>
                </a:solidFill>
                <a:latin typeface="Arial"/>
                <a:cs typeface="Arial"/>
              </a:rPr>
              <a:t>E'S</a:t>
            </a:r>
            <a:r>
              <a:rPr dirty="0" sz="900" spc="-90">
                <a:solidFill>
                  <a:srgbClr val="E2E2E2"/>
                </a:solidFill>
                <a:latin typeface="Arial"/>
                <a:cs typeface="Arial"/>
              </a:rPr>
              <a:t> </a:t>
            </a:r>
            <a:r>
              <a:rPr dirty="0" sz="900" spc="-155">
                <a:solidFill>
                  <a:srgbClr val="DFDFDF"/>
                </a:solidFill>
                <a:latin typeface="Arial"/>
                <a:cs typeface="Arial"/>
              </a:rPr>
              <a:t>C</a:t>
            </a:r>
            <a:r>
              <a:rPr dirty="0" sz="900" spc="-3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D4D4D4"/>
                </a:solidFill>
                <a:latin typeface="Arial"/>
                <a:cs typeface="Arial"/>
              </a:rPr>
              <a:t>r</a:t>
            </a:r>
            <a:r>
              <a:rPr dirty="0" sz="900" spc="65">
                <a:solidFill>
                  <a:srgbClr val="D4D4D4"/>
                </a:solidFill>
                <a:latin typeface="Arial"/>
                <a:cs typeface="Arial"/>
              </a:rPr>
              <a:t> </a:t>
            </a:r>
            <a:r>
              <a:rPr dirty="0" sz="900" spc="-120">
                <a:solidFill>
                  <a:srgbClr val="DADADA"/>
                </a:solidFill>
                <a:latin typeface="Arial"/>
                <a:cs typeface="Arial"/>
              </a:rPr>
              <a:t>á</a:t>
            </a:r>
            <a:r>
              <a:rPr dirty="0" sz="900" spc="10">
                <a:solidFill>
                  <a:srgbClr val="DADADA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DFDFDF"/>
                </a:solidFill>
                <a:latin typeface="Arial"/>
                <a:cs typeface="Arial"/>
              </a:rPr>
              <a:t>p</a:t>
            </a:r>
            <a:r>
              <a:rPr dirty="0" sz="900" spc="2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D1D1D1"/>
                </a:solidFill>
                <a:latin typeface="Arial"/>
                <a:cs typeface="Arial"/>
              </a:rPr>
              <a:t>t</a:t>
            </a:r>
            <a:r>
              <a:rPr dirty="0" sz="900" spc="110">
                <a:solidFill>
                  <a:srgbClr val="D1D1D1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DFDFDF"/>
                </a:solidFill>
                <a:latin typeface="Arial"/>
                <a:cs typeface="Arial"/>
              </a:rPr>
              <a:t>1</a:t>
            </a:r>
            <a:r>
              <a:rPr dirty="0" sz="900" spc="4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dirty="0" sz="900" spc="-120">
                <a:solidFill>
                  <a:srgbClr val="DFDFDF"/>
                </a:solidFill>
                <a:latin typeface="Arial"/>
                <a:cs typeface="Arial"/>
              </a:rPr>
              <a:t>o</a:t>
            </a:r>
            <a:r>
              <a:rPr dirty="0" sz="900" spc="35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D8D8D8"/>
                </a:solidFill>
                <a:latin typeface="Arial"/>
                <a:cs typeface="Arial"/>
              </a:rPr>
              <a:t>n</a:t>
            </a:r>
            <a:r>
              <a:rPr dirty="0" sz="900" spc="6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D8D8D8"/>
                </a:solidFill>
                <a:latin typeface="Arial"/>
                <a:cs typeface="Arial"/>
              </a:rPr>
              <a:t>"</a:t>
            </a:r>
            <a:r>
              <a:rPr dirty="0" sz="900" spc="48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900" spc="4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CFA76E"/>
                </a:solidFill>
                <a:latin typeface="Arial"/>
                <a:cs typeface="Arial"/>
              </a:rPr>
              <a:t>NULL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47472" y="1469136"/>
            <a:ext cx="9397365" cy="10668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599565">
              <a:lnSpc>
                <a:spcPts val="840"/>
              </a:lnSpc>
            </a:pPr>
            <a:r>
              <a:rPr dirty="0" sz="1100">
                <a:solidFill>
                  <a:srgbClr val="D8D8D8"/>
                </a:solidFill>
                <a:latin typeface="Arial"/>
                <a:cs typeface="Arial"/>
              </a:rPr>
              <a:t>"s</a:t>
            </a:r>
            <a:r>
              <a:rPr dirty="0" sz="1100" spc="13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E1E1E1"/>
                </a:solidFill>
                <a:latin typeface="Arial"/>
                <a:cs typeface="Arial"/>
              </a:rPr>
              <a:t>u</a:t>
            </a:r>
            <a:r>
              <a:rPr dirty="0" sz="1100">
                <a:solidFill>
                  <a:srgbClr val="EBEBEB"/>
                </a:solidFill>
                <a:latin typeface="Arial"/>
                <a:cs typeface="Arial"/>
              </a:rPr>
              <a:t>bs</a:t>
            </a:r>
            <a:r>
              <a:rPr dirty="0" sz="1100" spc="-155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DBDBDB"/>
                </a:solidFill>
                <a:latin typeface="Arial"/>
                <a:cs typeface="Arial"/>
              </a:rPr>
              <a:t>c</a:t>
            </a:r>
            <a:r>
              <a:rPr dirty="0" sz="1100" spc="-75">
                <a:solidFill>
                  <a:srgbClr val="DBDBDB"/>
                </a:solidFill>
                <a:latin typeface="Arial"/>
                <a:cs typeface="Arial"/>
              </a:rPr>
              <a:t> </a:t>
            </a:r>
            <a:r>
              <a:rPr dirty="0" sz="1100" spc="-30" i="1">
                <a:solidFill>
                  <a:srgbClr val="E8E8E8"/>
                </a:solidFill>
                <a:latin typeface="Arial"/>
                <a:cs typeface="Arial"/>
              </a:rPr>
              <a:t>r</a:t>
            </a:r>
            <a:r>
              <a:rPr dirty="0" sz="1100" spc="-65" i="1">
                <a:solidFill>
                  <a:srgbClr val="E8E8E8"/>
                </a:solidFill>
                <a:latin typeface="Arial"/>
                <a:cs typeface="Arial"/>
              </a:rPr>
              <a:t> </a:t>
            </a:r>
            <a:r>
              <a:rPr dirty="0" sz="1100" spc="-229">
                <a:solidFill>
                  <a:srgbClr val="D8D8D8"/>
                </a:solidFill>
                <a:latin typeface="Arial"/>
                <a:cs typeface="Arial"/>
              </a:rPr>
              <a:t>ń</a:t>
            </a:r>
            <a:r>
              <a:rPr dirty="0" sz="1100" spc="-35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EBEBEB"/>
                </a:solidFill>
                <a:latin typeface="Arial"/>
                <a:cs typeface="Arial"/>
              </a:rPr>
              <a:t>be</a:t>
            </a:r>
            <a:r>
              <a:rPr dirty="0" sz="1100" spc="-165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DADADA"/>
                </a:solidFill>
                <a:latin typeface="Arial"/>
                <a:cs typeface="Arial"/>
              </a:rPr>
              <a:t>r</a:t>
            </a:r>
            <a:r>
              <a:rPr dirty="0" sz="1100" spc="-25">
                <a:solidFill>
                  <a:srgbClr val="DADAD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D6D6D6"/>
                </a:solidFill>
                <a:latin typeface="Arial"/>
                <a:cs typeface="Arial"/>
              </a:rPr>
              <a:t>s</a:t>
            </a:r>
            <a:r>
              <a:rPr dirty="0" sz="1100" spc="-12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DADADA"/>
                </a:solidFill>
                <a:latin typeface="Arial"/>
                <a:cs typeface="Arial"/>
              </a:rPr>
              <a:t>"</a:t>
            </a:r>
            <a:r>
              <a:rPr dirty="0" sz="1100" spc="390">
                <a:solidFill>
                  <a:srgbClr val="DADAD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47472" y="1737360"/>
            <a:ext cx="9397365" cy="10668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01470">
              <a:lnSpc>
                <a:spcPts val="840"/>
              </a:lnSpc>
            </a:pPr>
            <a:r>
              <a:rPr dirty="0" sz="950">
                <a:solidFill>
                  <a:srgbClr val="D6D6D6"/>
                </a:solidFill>
                <a:latin typeface="Trebuchet MS"/>
                <a:cs typeface="Trebuchet MS"/>
              </a:rPr>
              <a:t>"v</a:t>
            </a:r>
            <a:r>
              <a:rPr dirty="0" sz="950" spc="240">
                <a:solidFill>
                  <a:srgbClr val="D6D6D6"/>
                </a:solidFill>
                <a:latin typeface="Trebuchet MS"/>
                <a:cs typeface="Trebuchet MS"/>
              </a:rPr>
              <a:t> </a:t>
            </a:r>
            <a:r>
              <a:rPr dirty="0" sz="950" spc="-150">
                <a:solidFill>
                  <a:srgbClr val="D6D6D6"/>
                </a:solidFill>
                <a:latin typeface="Trebuchet MS"/>
                <a:cs typeface="Trebuchet MS"/>
              </a:rPr>
              <a:t>ä</a:t>
            </a:r>
            <a:r>
              <a:rPr dirty="0" sz="950" spc="10">
                <a:solidFill>
                  <a:srgbClr val="D6D6D6"/>
                </a:solidFill>
                <a:latin typeface="Trebuchet MS"/>
                <a:cs typeface="Trebuchet MS"/>
              </a:rPr>
              <a:t> </a:t>
            </a:r>
            <a:r>
              <a:rPr dirty="0" sz="950" spc="-30">
                <a:solidFill>
                  <a:srgbClr val="DBDBDB"/>
                </a:solidFill>
                <a:latin typeface="Trebuchet MS"/>
                <a:cs typeface="Trebuchet MS"/>
              </a:rPr>
              <a:t>ew</a:t>
            </a:r>
            <a:r>
              <a:rPr dirty="0" sz="950" spc="-135">
                <a:solidFill>
                  <a:srgbClr val="DBDBDB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D3D3D3"/>
                </a:solidFill>
                <a:latin typeface="Trebuchet MS"/>
                <a:cs typeface="Trebuchet MS"/>
              </a:rPr>
              <a:t>s</a:t>
            </a:r>
            <a:r>
              <a:rPr dirty="0" sz="950" spc="45">
                <a:solidFill>
                  <a:srgbClr val="D3D3D3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DFDFDF"/>
                </a:solidFill>
                <a:latin typeface="Trebuchet MS"/>
                <a:cs typeface="Trebuchet MS"/>
              </a:rPr>
              <a:t>"</a:t>
            </a:r>
            <a:r>
              <a:rPr dirty="0" sz="950" spc="459">
                <a:solidFill>
                  <a:srgbClr val="DFDFD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950" spc="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20">
                <a:solidFill>
                  <a:srgbClr val="E2AF60"/>
                </a:solidFill>
                <a:latin typeface="Trebuchet MS"/>
                <a:cs typeface="Trebuchet MS"/>
              </a:rPr>
              <a:t>NULL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7472" y="2011679"/>
            <a:ext cx="9397365" cy="12509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0">
              <a:lnSpc>
                <a:spcPts val="980"/>
              </a:lnSpc>
            </a:pPr>
            <a:r>
              <a:rPr dirty="0" sz="950">
                <a:solidFill>
                  <a:srgbClr val="DDDDDD"/>
                </a:solidFill>
                <a:latin typeface="Arial"/>
                <a:cs typeface="Arial"/>
              </a:rPr>
              <a:t>"I</a:t>
            </a:r>
            <a:r>
              <a:rPr dirty="0" sz="950" spc="495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6E6E6"/>
                </a:solidFill>
                <a:latin typeface="Arial"/>
                <a:cs typeface="Arial"/>
              </a:rPr>
              <a:t>o</a:t>
            </a:r>
            <a:r>
              <a:rPr dirty="0" sz="950" spc="-114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DDDDD"/>
                </a:solidFill>
                <a:latin typeface="Arial"/>
                <a:cs typeface="Arial"/>
              </a:rPr>
              <a:t>t</a:t>
            </a:r>
            <a:r>
              <a:rPr dirty="0" sz="950" spc="114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F2F2F2"/>
                </a:solidFill>
                <a:latin typeface="Arial"/>
                <a:cs typeface="Arial"/>
              </a:rPr>
              <a:t>a</a:t>
            </a:r>
            <a:r>
              <a:rPr dirty="0" sz="950" spc="-165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6D6D6"/>
                </a:solidFill>
                <a:latin typeface="Arial"/>
                <a:cs typeface="Arial"/>
              </a:rPr>
              <a:t>I</a:t>
            </a:r>
            <a:r>
              <a:rPr dirty="0" sz="950" spc="235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dirty="0" sz="950" spc="-85">
                <a:solidFill>
                  <a:srgbClr val="E2E2E2"/>
                </a:solidFill>
                <a:latin typeface="Arial"/>
                <a:cs typeface="Arial"/>
              </a:rPr>
              <a:t>_</a:t>
            </a:r>
            <a:r>
              <a:rPr dirty="0" sz="950" spc="-90">
                <a:solidFill>
                  <a:srgbClr val="E2E2E2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E4E4"/>
                </a:solidFill>
                <a:latin typeface="Arial"/>
                <a:cs typeface="Arial"/>
              </a:rPr>
              <a:t>v</a:t>
            </a:r>
            <a:r>
              <a:rPr dirty="0" sz="950" spc="-110">
                <a:solidFill>
                  <a:srgbClr val="E4E4E4"/>
                </a:solidFill>
                <a:latin typeface="Arial"/>
                <a:cs typeface="Arial"/>
              </a:rPr>
              <a:t> </a:t>
            </a:r>
            <a:r>
              <a:rPr dirty="0" sz="950" spc="-155">
                <a:solidFill>
                  <a:srgbClr val="E2E2E2"/>
                </a:solidFill>
                <a:latin typeface="Arial"/>
                <a:cs typeface="Arial"/>
              </a:rPr>
              <a:t>á</a:t>
            </a:r>
            <a:r>
              <a:rPr dirty="0" sz="950" spc="35">
                <a:solidFill>
                  <a:srgbClr val="E2E2E2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D6D6D6"/>
                </a:solidFill>
                <a:latin typeface="Arial"/>
                <a:cs typeface="Arial"/>
              </a:rPr>
              <a:t>d</a:t>
            </a:r>
            <a:r>
              <a:rPr dirty="0" sz="950" spc="75">
                <a:solidFill>
                  <a:srgbClr val="E8E8E8"/>
                </a:solidFill>
                <a:latin typeface="Arial"/>
                <a:cs typeface="Arial"/>
              </a:rPr>
              <a:t>e</a:t>
            </a:r>
            <a:r>
              <a:rPr dirty="0" sz="950" spc="-135">
                <a:solidFill>
                  <a:srgbClr val="E8E8E8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DDDDDD"/>
                </a:solidFill>
                <a:latin typeface="Arial"/>
                <a:cs typeface="Arial"/>
              </a:rPr>
              <a:t>o</a:t>
            </a:r>
            <a:r>
              <a:rPr dirty="0" sz="950" spc="-125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E4E4"/>
                </a:solidFill>
                <a:latin typeface="Arial"/>
                <a:cs typeface="Arial"/>
              </a:rPr>
              <a:t>s</a:t>
            </a:r>
            <a:r>
              <a:rPr dirty="0" sz="950" spc="-75">
                <a:solidFill>
                  <a:srgbClr val="E4E4E4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2E2E2"/>
                </a:solidFill>
                <a:latin typeface="Arial"/>
                <a:cs typeface="Arial"/>
              </a:rPr>
              <a:t>"</a:t>
            </a:r>
            <a:r>
              <a:rPr dirty="0" sz="950" spc="120">
                <a:solidFill>
                  <a:srgbClr val="E2E2E2"/>
                </a:solidFill>
                <a:latin typeface="Arial"/>
                <a:cs typeface="Arial"/>
              </a:rPr>
              <a:t> 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950" spc="4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D6A362"/>
                </a:solidFill>
                <a:latin typeface="Arial"/>
                <a:cs typeface="Arial"/>
              </a:rPr>
              <a:t>NULL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47472" y="2279904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0">
              <a:lnSpc>
                <a:spcPts val="990"/>
              </a:lnSpc>
            </a:pPr>
            <a:r>
              <a:rPr dirty="0" sz="1000" spc="-20">
                <a:solidFill>
                  <a:srgbClr val="DDDDDD"/>
                </a:solidFill>
                <a:latin typeface="Arial"/>
                <a:cs typeface="Arial"/>
              </a:rPr>
              <a:t>"p</a:t>
            </a:r>
            <a:r>
              <a:rPr dirty="0" sz="1000" spc="14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dirty="0" sz="1000" spc="-110">
                <a:solidFill>
                  <a:srgbClr val="DDDDDD"/>
                </a:solidFill>
                <a:latin typeface="Arial"/>
                <a:cs typeface="Arial"/>
              </a:rPr>
              <a:t>1</a:t>
            </a:r>
            <a:r>
              <a:rPr dirty="0" sz="1000" spc="2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DADADA"/>
                </a:solidFill>
                <a:latin typeface="Arial"/>
                <a:cs typeface="Arial"/>
              </a:rPr>
              <a:t>a</a:t>
            </a:r>
            <a:r>
              <a:rPr dirty="0" sz="1000" spc="-130">
                <a:solidFill>
                  <a:srgbClr val="DADADA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D6D6D6"/>
                </a:solidFill>
                <a:latin typeface="Arial"/>
                <a:cs typeface="Arial"/>
              </a:rPr>
              <a:t>y</a:t>
            </a:r>
            <a:r>
              <a:rPr dirty="0" sz="1000" spc="-11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dirty="0" sz="1000" spc="-150">
                <a:solidFill>
                  <a:srgbClr val="D4D4D4"/>
                </a:solidFill>
                <a:latin typeface="Arial"/>
                <a:cs typeface="Arial"/>
              </a:rPr>
              <a:t>T</a:t>
            </a:r>
            <a:r>
              <a:rPr dirty="0" sz="1000" spc="-90">
                <a:solidFill>
                  <a:srgbClr val="D4D4D4"/>
                </a:solidFill>
                <a:latin typeface="Arial"/>
                <a:cs typeface="Arial"/>
              </a:rPr>
              <a:t> </a:t>
            </a:r>
            <a:r>
              <a:rPr dirty="0" sz="1000" spc="-90">
                <a:solidFill>
                  <a:srgbClr val="E6E6E6"/>
                </a:solidFill>
                <a:latin typeface="Arial"/>
                <a:cs typeface="Arial"/>
              </a:rPr>
              <a:t>J</a:t>
            </a:r>
            <a:r>
              <a:rPr dirty="0" sz="1000" spc="-25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DADADA"/>
                </a:solidFill>
                <a:latin typeface="Arial"/>
                <a:cs typeface="Arial"/>
              </a:rPr>
              <a:t>s</a:t>
            </a:r>
            <a:r>
              <a:rPr dirty="0" sz="1000" spc="-110">
                <a:solidFill>
                  <a:srgbClr val="DADADA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E6E6E6"/>
                </a:solidFill>
                <a:latin typeface="Arial"/>
                <a:cs typeface="Arial"/>
              </a:rPr>
              <a:t>t</a:t>
            </a:r>
            <a:r>
              <a:rPr dirty="0" sz="1000" spc="140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1000" spc="-90">
                <a:solidFill>
                  <a:srgbClr val="DFDFDF"/>
                </a:solidFill>
                <a:latin typeface="Arial"/>
                <a:cs typeface="Arial"/>
              </a:rPr>
              <a:t>_</a:t>
            </a:r>
            <a:r>
              <a:rPr dirty="0" sz="1000" spc="-10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dirty="0" sz="1000" spc="-85">
                <a:solidFill>
                  <a:srgbClr val="DDDDDD"/>
                </a:solidFill>
                <a:latin typeface="Arial"/>
                <a:cs typeface="Arial"/>
              </a:rPr>
              <a:t>J</a:t>
            </a:r>
            <a:r>
              <a:rPr dirty="0" sz="1000" spc="-55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E1E1E1"/>
                </a:solidFill>
                <a:latin typeface="Arial"/>
                <a:cs typeface="Arial"/>
              </a:rPr>
              <a:t>d</a:t>
            </a:r>
            <a:r>
              <a:rPr dirty="0" sz="1000" spc="-100">
                <a:solidFill>
                  <a:srgbClr val="E1E1E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DDDDDD"/>
                </a:solidFill>
                <a:latin typeface="Arial"/>
                <a:cs typeface="Arial"/>
              </a:rPr>
              <a:t>"</a:t>
            </a:r>
            <a:r>
              <a:rPr dirty="0" sz="1000" spc="425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000" spc="4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EFBF79"/>
                </a:solidFill>
                <a:latin typeface="Arial"/>
                <a:cs typeface="Arial"/>
              </a:rPr>
              <a:t>NULL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47472" y="2554223"/>
            <a:ext cx="9397365" cy="12509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01470">
              <a:lnSpc>
                <a:spcPts val="985"/>
              </a:lnSpc>
              <a:tabLst>
                <a:tab pos="2187575" algn="l"/>
              </a:tabLst>
            </a:pPr>
            <a:r>
              <a:rPr dirty="0" sz="1050" spc="-10">
                <a:solidFill>
                  <a:srgbClr val="D6D6D6"/>
                </a:solidFill>
                <a:latin typeface="Trebuchet MS"/>
                <a:cs typeface="Trebuchet MS"/>
              </a:rPr>
              <a:t>"to</a:t>
            </a:r>
            <a:r>
              <a:rPr dirty="0" sz="1050" spc="325">
                <a:solidFill>
                  <a:srgbClr val="D6D6D6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E2E2E2"/>
                </a:solidFill>
                <a:latin typeface="Trebuchet MS"/>
                <a:cs typeface="Trebuchet MS"/>
              </a:rPr>
              <a:t>I</a:t>
            </a:r>
            <a:r>
              <a:rPr dirty="0" sz="1050" spc="45">
                <a:solidFill>
                  <a:srgbClr val="E2E2E2"/>
                </a:solidFill>
                <a:latin typeface="Trebuchet MS"/>
                <a:cs typeface="Trebuchet MS"/>
              </a:rPr>
              <a:t> </a:t>
            </a:r>
            <a:r>
              <a:rPr dirty="0" sz="1050" spc="-25">
                <a:solidFill>
                  <a:srgbClr val="D6D6D6"/>
                </a:solidFill>
                <a:latin typeface="Trebuchet MS"/>
                <a:cs typeface="Trebuchet MS"/>
              </a:rPr>
              <a:t>a</a:t>
            </a:r>
            <a:r>
              <a:rPr dirty="0" sz="1050" spc="-25">
                <a:solidFill>
                  <a:srgbClr val="DBDBDB"/>
                </a:solidFill>
                <a:latin typeface="Trebuchet MS"/>
                <a:cs typeface="Trebuchet MS"/>
              </a:rPr>
              <a:t>I</a:t>
            </a:r>
            <a:r>
              <a:rPr dirty="0" sz="1050">
                <a:solidFill>
                  <a:srgbClr val="DBDBDB"/>
                </a:solidFill>
                <a:latin typeface="Trebuchet MS"/>
                <a:cs typeface="Trebuchet MS"/>
              </a:rPr>
              <a:t>	</a:t>
            </a:r>
            <a:r>
              <a:rPr dirty="0" sz="1050" spc="-20">
                <a:solidFill>
                  <a:srgbClr val="DBDBDB"/>
                </a:solidFill>
                <a:latin typeface="Trebuchet MS"/>
                <a:cs typeface="Trebuchet MS"/>
              </a:rPr>
              <a:t>v</a:t>
            </a:r>
            <a:r>
              <a:rPr dirty="0" sz="1050" spc="-155">
                <a:solidFill>
                  <a:srgbClr val="DBDBDB"/>
                </a:solidFill>
                <a:latin typeface="Trebuchet MS"/>
                <a:cs typeface="Trebuchet MS"/>
              </a:rPr>
              <a:t> </a:t>
            </a:r>
            <a:r>
              <a:rPr dirty="0" sz="1050" spc="-185">
                <a:solidFill>
                  <a:srgbClr val="D4D4D4"/>
                </a:solidFill>
                <a:latin typeface="Trebuchet MS"/>
                <a:cs typeface="Trebuchet MS"/>
              </a:rPr>
              <a:t>ń</a:t>
            </a:r>
            <a:r>
              <a:rPr dirty="0" sz="1050" spc="-15">
                <a:solidFill>
                  <a:srgbClr val="D4D4D4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F2F2F2"/>
                </a:solidFill>
                <a:latin typeface="Trebuchet MS"/>
                <a:cs typeface="Trebuchet MS"/>
              </a:rPr>
              <a:t>ews</a:t>
            </a:r>
            <a:r>
              <a:rPr dirty="0" sz="1050" spc="-8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DFDFDF"/>
                </a:solidFill>
                <a:latin typeface="Trebuchet MS"/>
                <a:cs typeface="Trebuchet MS"/>
              </a:rPr>
              <a:t>"</a:t>
            </a:r>
            <a:r>
              <a:rPr dirty="0" sz="1050" spc="430">
                <a:solidFill>
                  <a:srgbClr val="DFDFDF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1050" spc="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50">
                <a:solidFill>
                  <a:srgbClr val="426405"/>
                </a:solidFill>
                <a:latin typeface="Trebuchet MS"/>
                <a:cs typeface="Trebuchet MS"/>
              </a:rPr>
              <a:t>3</a:t>
            </a:r>
            <a:r>
              <a:rPr dirty="0" sz="1050" spc="50">
                <a:solidFill>
                  <a:srgbClr val="2D5203"/>
                </a:solidFill>
                <a:latin typeface="Trebuchet MS"/>
                <a:cs typeface="Trebuchet MS"/>
              </a:rPr>
              <a:t>8385524</a:t>
            </a:r>
            <a:r>
              <a:rPr dirty="0" sz="1050" spc="-165">
                <a:solidFill>
                  <a:srgbClr val="2D5203"/>
                </a:solidFill>
                <a:latin typeface="Trebuchet MS"/>
                <a:cs typeface="Trebuchet MS"/>
              </a:rPr>
              <a:t> </a:t>
            </a:r>
            <a:r>
              <a:rPr dirty="0" sz="1050" spc="-25">
                <a:solidFill>
                  <a:srgbClr val="0E2300"/>
                </a:solidFill>
                <a:latin typeface="Trebuchet MS"/>
                <a:cs typeface="Trebuchet MS"/>
              </a:rPr>
              <a:t>14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47472" y="2798064"/>
            <a:ext cx="9400540" cy="128270"/>
            <a:chOff x="347472" y="2798064"/>
            <a:chExt cx="9400540" cy="128270"/>
          </a:xfrm>
        </p:grpSpPr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472" y="2798064"/>
              <a:ext cx="9400032" cy="12801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472" y="2798064"/>
              <a:ext cx="9400032" cy="128015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347472" y="3236976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896110">
              <a:lnSpc>
                <a:spcPts val="980"/>
              </a:lnSpc>
              <a:tabLst>
                <a:tab pos="4280535" algn="l"/>
                <a:tab pos="4971415" algn="l"/>
                <a:tab pos="5587365" algn="l"/>
                <a:tab pos="6333490" algn="l"/>
                <a:tab pos="7715884" algn="l"/>
              </a:tabLst>
            </a:pPr>
            <a:r>
              <a:rPr dirty="0" sz="1050" spc="-10">
                <a:solidFill>
                  <a:srgbClr val="ACACAC"/>
                </a:solidFill>
                <a:latin typeface="Arial"/>
                <a:cs typeface="Arial"/>
              </a:rPr>
              <a:t>title</a:t>
            </a:r>
            <a:r>
              <a:rPr dirty="0" sz="1050">
                <a:solidFill>
                  <a:srgbClr val="ACACAC"/>
                </a:solidFill>
                <a:latin typeface="Arial"/>
                <a:cs typeface="Arial"/>
              </a:rPr>
              <a:t>	</a:t>
            </a:r>
            <a:r>
              <a:rPr dirty="0" sz="1050" spc="-10">
                <a:solidFill>
                  <a:srgbClr val="B8B8B8"/>
                </a:solidFill>
                <a:latin typeface="Arial"/>
                <a:cs typeface="Arial"/>
              </a:rPr>
              <a:t>views</a:t>
            </a:r>
            <a:r>
              <a:rPr dirty="0" sz="1050">
                <a:solidFill>
                  <a:srgbClr val="B8B8B8"/>
                </a:solidFill>
                <a:latin typeface="Arial"/>
                <a:cs typeface="Arial"/>
              </a:rPr>
              <a:t>	</a:t>
            </a:r>
            <a:r>
              <a:rPr dirty="0" sz="1050" spc="-10">
                <a:solidFill>
                  <a:srgbClr val="B1B1B1"/>
                </a:solidFill>
                <a:latin typeface="Arial"/>
                <a:cs typeface="Arial"/>
              </a:rPr>
              <a:t>likes</a:t>
            </a:r>
            <a:r>
              <a:rPr dirty="0" sz="1050">
                <a:solidFill>
                  <a:srgbClr val="B1B1B1"/>
                </a:solidFill>
                <a:latin typeface="Arial"/>
                <a:cs typeface="Arial"/>
              </a:rPr>
              <a:t>	</a:t>
            </a:r>
            <a:r>
              <a:rPr dirty="0" sz="1050" spc="-10">
                <a:solidFill>
                  <a:srgbClr val="B6B6B6"/>
                </a:solidFill>
                <a:latin typeface="Arial"/>
                <a:cs typeface="Arial"/>
              </a:rPr>
              <a:t>comments</a:t>
            </a:r>
            <a:r>
              <a:rPr dirty="0" sz="1050">
                <a:solidFill>
                  <a:srgbClr val="B6B6B6"/>
                </a:solidFill>
                <a:latin typeface="Arial"/>
                <a:cs typeface="Arial"/>
              </a:rPr>
              <a:t>	</a:t>
            </a:r>
            <a:r>
              <a:rPr dirty="0" sz="1050" spc="-10">
                <a:solidFill>
                  <a:srgbClr val="AFAFAF"/>
                </a:solidFill>
                <a:latin typeface="Arial"/>
                <a:cs typeface="Arial"/>
              </a:rPr>
              <a:t>published</a:t>
            </a:r>
            <a:r>
              <a:rPr dirty="0" sz="1050" spc="130">
                <a:solidFill>
                  <a:srgbClr val="AFAFAF"/>
                </a:solidFill>
                <a:latin typeface="Arial"/>
                <a:cs typeface="Arial"/>
              </a:rPr>
              <a:t> </a:t>
            </a:r>
            <a:r>
              <a:rPr dirty="0" sz="1050" spc="-25">
                <a:solidFill>
                  <a:srgbClr val="AAAAAA"/>
                </a:solidFill>
                <a:latin typeface="Arial"/>
                <a:cs typeface="Arial"/>
              </a:rPr>
              <a:t>at</a:t>
            </a:r>
            <a:r>
              <a:rPr dirty="0" sz="1050">
                <a:solidFill>
                  <a:srgbClr val="AAAAAA"/>
                </a:solidFill>
                <a:latin typeface="Arial"/>
                <a:cs typeface="Arial"/>
              </a:rPr>
              <a:t>	</a:t>
            </a:r>
            <a:r>
              <a:rPr dirty="0" sz="1050" spc="-10">
                <a:solidFill>
                  <a:srgbClr val="C3C3C3"/>
                </a:solidFill>
                <a:latin typeface="Arial"/>
                <a:cs typeface="Arial"/>
              </a:rPr>
              <a:t>durati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7472" y="3572255"/>
            <a:ext cx="9397365" cy="13144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2589">
              <a:lnSpc>
                <a:spcPts val="980"/>
              </a:lnSpc>
              <a:tabLst>
                <a:tab pos="1897380" algn="l"/>
                <a:tab pos="4337685" algn="l"/>
                <a:tab pos="5027930" algn="l"/>
                <a:tab pos="5908040" algn="l"/>
                <a:tab pos="6335395" algn="l"/>
                <a:tab pos="7717790" algn="l"/>
              </a:tabLst>
            </a:pPr>
            <a:r>
              <a:rPr dirty="0" sz="950" spc="-50">
                <a:solidFill>
                  <a:srgbClr val="A0A0A0"/>
                </a:solidFill>
                <a:latin typeface="Trebuchet MS"/>
                <a:cs typeface="Trebuchet MS"/>
              </a:rPr>
              <a:t>0</a:t>
            </a:r>
            <a:r>
              <a:rPr dirty="0" sz="950">
                <a:solidFill>
                  <a:srgbClr val="A0A0A0"/>
                </a:solidFill>
                <a:latin typeface="Trebuchet MS"/>
                <a:cs typeface="Trebuchet MS"/>
              </a:rPr>
              <a:t>	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9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BEST</a:t>
            </a:r>
            <a:r>
              <a:rPr dirty="0" sz="95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dirty="0" sz="9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9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tie</a:t>
            </a:r>
            <a:r>
              <a:rPr dirty="0" sz="9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95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shoelaces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5328714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192998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4869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0">
                <a:solidFill>
                  <a:srgbClr val="FFFFFF"/>
                </a:solidFill>
                <a:latin typeface="Trebuchet MS"/>
                <a:cs typeface="Trebuchet MS"/>
              </a:rPr>
              <a:t>2024—</a:t>
            </a:r>
            <a:r>
              <a:rPr dirty="0" sz="1050" spc="-105">
                <a:solidFill>
                  <a:srgbClr val="FFFFFF"/>
                </a:solidFill>
                <a:latin typeface="Trebuchet MS"/>
                <a:cs typeface="Trebuchet MS"/>
              </a:rPr>
              <a:t>11—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16T15:01:57Z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60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47472" y="3907535"/>
            <a:ext cx="9397365" cy="12509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18110">
              <a:lnSpc>
                <a:spcPts val="985"/>
              </a:lnSpc>
              <a:tabLst>
                <a:tab pos="346710" algn="l"/>
                <a:tab pos="2728595" algn="l"/>
                <a:tab pos="3411854" algn="l"/>
                <a:tab pos="4355465" algn="l"/>
                <a:tab pos="4786630" algn="l"/>
                <a:tab pos="6165850" algn="l"/>
              </a:tabLst>
            </a:pPr>
            <a:r>
              <a:rPr dirty="0" sz="1050" spc="-50">
                <a:solidFill>
                  <a:srgbClr val="9A9A9A"/>
                </a:solidFill>
                <a:latin typeface="Trebuchet MS"/>
                <a:cs typeface="Trebuchet MS"/>
              </a:rPr>
              <a:t>I</a:t>
            </a:r>
            <a:r>
              <a:rPr dirty="0" sz="1050">
                <a:solidFill>
                  <a:srgbClr val="9A9A9A"/>
                </a:solidFill>
                <a:latin typeface="Trebuchet MS"/>
                <a:cs typeface="Trebuchet MS"/>
              </a:rPr>
              <a:t>	</a:t>
            </a:r>
            <a:r>
              <a:rPr dirty="0" sz="1050" spc="-30">
                <a:solidFill>
                  <a:srgbClr val="C49997"/>
                </a:solidFill>
                <a:latin typeface="Trebuchet MS"/>
                <a:cs typeface="Trebuchet MS"/>
              </a:rPr>
              <a:t>I</a:t>
            </a:r>
            <a:r>
              <a:rPr dirty="0" sz="1050" spc="-75">
                <a:solidFill>
                  <a:srgbClr val="C49997"/>
                </a:solidFill>
                <a:latin typeface="Trebuchet MS"/>
                <a:cs typeface="Trebuchet MS"/>
              </a:rPr>
              <a:t> </a:t>
            </a:r>
            <a:r>
              <a:rPr dirty="0" sz="1050" spc="-70">
                <a:solidFill>
                  <a:srgbClr val="FFFFFF"/>
                </a:solidFill>
                <a:latin typeface="Trebuchet MS"/>
                <a:cs typeface="Trebuchet MS"/>
              </a:rPr>
              <a:t>call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30">
                <a:solidFill>
                  <a:srgbClr val="F2F2F2"/>
                </a:solidFill>
                <a:latin typeface="Trebuchet MS"/>
                <a:cs typeface="Trebuchet MS"/>
              </a:rPr>
              <a:t>this</a:t>
            </a:r>
            <a:r>
              <a:rPr dirty="0" sz="1050" spc="-5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050" spc="-6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0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'No,</a:t>
            </a:r>
            <a:r>
              <a:rPr dirty="0" sz="10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9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0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30">
                <a:solidFill>
                  <a:srgbClr val="FFFFFF"/>
                </a:solidFill>
                <a:latin typeface="Trebuchet MS"/>
                <a:cs typeface="Trebuchet MS"/>
              </a:rPr>
              <a:t>Don't’</a:t>
            </a:r>
            <a:r>
              <a:rPr dirty="0" sz="10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Law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43527372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1813479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7856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55">
                <a:solidFill>
                  <a:srgbClr val="FFFFFF"/>
                </a:solidFill>
                <a:latin typeface="Trebuchet MS"/>
                <a:cs typeface="Trebuchet MS"/>
              </a:rPr>
              <a:t>2024-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04-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10T17:11:15Z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58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47472" y="4242815"/>
            <a:ext cx="9397365" cy="10668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2589">
              <a:lnSpc>
                <a:spcPts val="840"/>
              </a:lnSpc>
              <a:tabLst>
                <a:tab pos="1898014" algn="l"/>
                <a:tab pos="4342130" algn="l"/>
                <a:tab pos="5097145" algn="l"/>
                <a:tab pos="5908040" algn="l"/>
                <a:tab pos="6335395" algn="l"/>
                <a:tab pos="7719695" algn="l"/>
              </a:tabLst>
            </a:pPr>
            <a:r>
              <a:rPr dirty="0" sz="1000" spc="-50">
                <a:solidFill>
                  <a:srgbClr val="9E9E9E"/>
                </a:solidFill>
                <a:latin typeface="Trebuchet MS"/>
                <a:cs typeface="Trebuchet MS"/>
              </a:rPr>
              <a:t>2</a:t>
            </a:r>
            <a:r>
              <a:rPr dirty="0" sz="1000">
                <a:solidFill>
                  <a:srgbClr val="9E9E9E"/>
                </a:solidFill>
                <a:latin typeface="Trebuchet MS"/>
                <a:cs typeface="Trebuchet MS"/>
              </a:rPr>
              <a:t>	</a:t>
            </a:r>
            <a:r>
              <a:rPr dirty="0" sz="1000" spc="-45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1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45">
                <a:solidFill>
                  <a:srgbClr val="FFFFFF"/>
                </a:solidFill>
                <a:latin typeface="Trebuchet MS"/>
                <a:cs typeface="Trebuchet MS"/>
              </a:rPr>
              <a:t>Trees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65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dirty="0" sz="1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Mass?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2487267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47515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4884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55">
                <a:solidFill>
                  <a:srgbClr val="FFFFFF"/>
                </a:solidFill>
                <a:latin typeface="Trebuchet MS"/>
                <a:cs typeface="Trebuchet MS"/>
              </a:rPr>
              <a:t>2012-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03-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12T14:36:59Z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250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47472" y="4572000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65605">
              <a:lnSpc>
                <a:spcPts val="1035"/>
              </a:lnSpc>
              <a:tabLst>
                <a:tab pos="1897380" algn="l"/>
                <a:tab pos="4340225" algn="l"/>
                <a:tab pos="5031105" algn="l"/>
                <a:tab pos="5904230" algn="l"/>
                <a:tab pos="6332855" algn="l"/>
                <a:tab pos="7718425" algn="l"/>
              </a:tabLst>
            </a:pPr>
            <a:r>
              <a:rPr dirty="0" sz="1100" spc="-50">
                <a:solidFill>
                  <a:srgbClr val="9A9A9A"/>
                </a:solidFill>
                <a:latin typeface="Trebuchet MS"/>
                <a:cs typeface="Trebuchet MS"/>
              </a:rPr>
              <a:t>3</a:t>
            </a:r>
            <a:r>
              <a:rPr dirty="0" sz="1100">
                <a:solidFill>
                  <a:srgbClr val="9A9A9A"/>
                </a:solidFill>
                <a:latin typeface="Trebuchet MS"/>
                <a:cs typeface="Trebuchet MS"/>
              </a:rPr>
              <a:t>	</a:t>
            </a:r>
            <a:r>
              <a:rPr dirty="0" sz="1100" spc="-95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did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light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bulb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FFFFFF"/>
                </a:solidFill>
                <a:latin typeface="Trebuchet MS"/>
                <a:cs typeface="Trebuchet MS"/>
              </a:rPr>
              <a:t>lifetimes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shorter?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6511921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210741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7343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2025-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07-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17T18:56:42Z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96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7472" y="4913376"/>
            <a:ext cx="9397365" cy="13144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1320">
              <a:lnSpc>
                <a:spcPts val="955"/>
              </a:lnSpc>
              <a:tabLst>
                <a:tab pos="1897380" algn="l"/>
                <a:tab pos="4272280" algn="l"/>
                <a:tab pos="5029200" algn="l"/>
                <a:tab pos="5835650" algn="l"/>
                <a:tab pos="6335395" algn="l"/>
                <a:tab pos="7717790" algn="l"/>
              </a:tabLst>
            </a:pPr>
            <a:r>
              <a:rPr dirty="0" sz="1050" spc="-50">
                <a:solidFill>
                  <a:srgbClr val="A5A5A5"/>
                </a:solidFill>
                <a:latin typeface="Trebuchet MS"/>
                <a:cs typeface="Trebuchet MS"/>
              </a:rPr>
              <a:t>4</a:t>
            </a:r>
            <a:r>
              <a:rPr dirty="0" sz="1050">
                <a:solidFill>
                  <a:srgbClr val="A5A5A5"/>
                </a:solidFill>
                <a:latin typeface="Trebuchet MS"/>
                <a:cs typeface="Trebuchet MS"/>
              </a:rPr>
              <a:t>	</a:t>
            </a:r>
            <a:r>
              <a:rPr dirty="0" sz="1050" spc="-65">
                <a:solidFill>
                  <a:srgbClr val="F6F6F6"/>
                </a:solidFill>
                <a:latin typeface="Trebuchet MS"/>
                <a:cs typeface="Trebuchet MS"/>
              </a:rPr>
              <a:t>The</a:t>
            </a:r>
            <a:r>
              <a:rPr dirty="0" sz="1050" spc="-60">
                <a:solidFill>
                  <a:srgbClr val="F6F6F6"/>
                </a:solidFill>
                <a:latin typeface="Trebuchet MS"/>
                <a:cs typeface="Trebuchet MS"/>
              </a:rPr>
              <a:t> </a:t>
            </a:r>
            <a:r>
              <a:rPr dirty="0" sz="1050" spc="-35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10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35">
                <a:solidFill>
                  <a:srgbClr val="FFFFFF"/>
                </a:solidFill>
                <a:latin typeface="Trebuchet MS"/>
                <a:cs typeface="Trebuchet MS"/>
              </a:rPr>
              <a:t>dangerous</a:t>
            </a:r>
            <a:r>
              <a:rPr dirty="0" sz="10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problem</a:t>
            </a:r>
            <a:r>
              <a:rPr dirty="0" sz="10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0">
                <a:solidFill>
                  <a:srgbClr val="F6F6F6"/>
                </a:solidFill>
                <a:latin typeface="Trebuchet MS"/>
                <a:cs typeface="Trebuchet MS"/>
              </a:rPr>
              <a:t>in</a:t>
            </a:r>
            <a:r>
              <a:rPr dirty="0" sz="1050" spc="-55">
                <a:solidFill>
                  <a:srgbClr val="F6F6F6"/>
                </a:solidFill>
                <a:latin typeface="Trebuchet MS"/>
                <a:cs typeface="Trebuchet MS"/>
              </a:rPr>
              <a:t> 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math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16748470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9F9F9"/>
                </a:solidFill>
                <a:latin typeface="Trebuchet MS"/>
                <a:cs typeface="Trebuchet MS"/>
              </a:rPr>
              <a:t>689926</a:t>
            </a:r>
            <a:r>
              <a:rPr dirty="0" sz="1050">
                <a:solidFill>
                  <a:srgbClr val="F9F9F9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10723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55">
                <a:solidFill>
                  <a:srgbClr val="FFFFFF"/>
                </a:solidFill>
                <a:latin typeface="Trebuchet MS"/>
                <a:cs typeface="Trebuchet MS"/>
              </a:rPr>
              <a:t>2024-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04-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24T15:44:56Z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60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47472" y="5242559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67510">
              <a:lnSpc>
                <a:spcPts val="1010"/>
              </a:lnSpc>
              <a:tabLst>
                <a:tab pos="1897380" algn="l"/>
                <a:tab pos="4408170" algn="l"/>
                <a:tab pos="5092065" algn="l"/>
                <a:tab pos="5971540" algn="l"/>
                <a:tab pos="6332855" algn="l"/>
                <a:tab pos="7716520" algn="l"/>
              </a:tabLst>
            </a:pPr>
            <a:r>
              <a:rPr dirty="0" sz="1100" spc="-50">
                <a:solidFill>
                  <a:srgbClr val="999999"/>
                </a:solidFill>
                <a:latin typeface="Trebuchet MS"/>
                <a:cs typeface="Trebuchet MS"/>
              </a:rPr>
              <a:t>5</a:t>
            </a:r>
            <a:r>
              <a:rPr dirty="0" sz="1100">
                <a:solidFill>
                  <a:srgbClr val="999999"/>
                </a:solidFill>
                <a:latin typeface="Trebuchet MS"/>
                <a:cs typeface="Trebuchet MS"/>
              </a:rPr>
              <a:t>	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11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20">
                <a:solidFill>
                  <a:srgbClr val="B19072"/>
                </a:solidFill>
                <a:latin typeface="Trebuchet MS"/>
                <a:cs typeface="Trebuchet MS"/>
              </a:rPr>
              <a:t>A</a:t>
            </a:r>
            <a:r>
              <a:rPr dirty="0" sz="1100" spc="-80">
                <a:solidFill>
                  <a:srgbClr val="B19072"/>
                </a:solidFill>
                <a:latin typeface="Trebuchet MS"/>
                <a:cs typeface="Trebuchet MS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Boomerang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Work?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956338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11024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700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2012-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08-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17T10:46:58Z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174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47472" y="5571744"/>
            <a:ext cx="9397365" cy="14351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894205">
              <a:lnSpc>
                <a:spcPts val="1060"/>
              </a:lnSpc>
              <a:tabLst>
                <a:tab pos="4341495" algn="l"/>
                <a:tab pos="5024120" algn="l"/>
                <a:tab pos="5903595" algn="l"/>
                <a:tab pos="6335395" algn="l"/>
                <a:tab pos="7718425" algn="l"/>
              </a:tabLst>
            </a:pP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0">
                <a:solidFill>
                  <a:srgbClr val="FFFFFF"/>
                </a:solidFill>
                <a:latin typeface="Trebuchet MS"/>
                <a:cs typeface="Trebuchet MS"/>
              </a:rPr>
              <a:t>Trees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Bend</a:t>
            </a:r>
            <a:r>
              <a:rPr dirty="0" sz="11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Laws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Physics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4940893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15T823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8074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2012-10-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30T13:00:52Z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25">
                <a:solidFill>
                  <a:srgbClr val="FFFFFF"/>
                </a:solidFill>
                <a:latin typeface="Trebuchet MS"/>
                <a:cs typeface="Trebuchet MS"/>
              </a:rPr>
              <a:t>443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47472" y="5913120"/>
            <a:ext cx="9397365" cy="13144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0685">
              <a:lnSpc>
                <a:spcPts val="1000"/>
              </a:lnSpc>
              <a:tabLst>
                <a:tab pos="1896110" algn="l"/>
                <a:tab pos="4340860" algn="l"/>
                <a:tab pos="5031105" algn="l"/>
                <a:tab pos="5906135" algn="l"/>
                <a:tab pos="6335395" algn="l"/>
                <a:tab pos="7716520" algn="l"/>
              </a:tabLst>
            </a:pPr>
            <a:r>
              <a:rPr dirty="0" sz="1050" spc="-50">
                <a:solidFill>
                  <a:srgbClr val="A5A5A5"/>
                </a:solidFill>
                <a:latin typeface="Trebuchet MS"/>
                <a:cs typeface="Trebuchet MS"/>
              </a:rPr>
              <a:t>7</a:t>
            </a:r>
            <a:r>
              <a:rPr dirty="0" sz="1050">
                <a:solidFill>
                  <a:srgbClr val="A5A5A5"/>
                </a:solidFill>
                <a:latin typeface="Trebuchet MS"/>
                <a:cs typeface="Trebuchet MS"/>
              </a:rPr>
              <a:t>	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0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35">
                <a:solidFill>
                  <a:srgbClr val="F7F7F7"/>
                </a:solidFill>
                <a:latin typeface="Trebuchet MS"/>
                <a:cs typeface="Trebuchet MS"/>
              </a:rPr>
              <a:t>you 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dirty="0" sz="10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5">
                <a:solidFill>
                  <a:srgbClr val="8C7762"/>
                </a:solidFill>
                <a:latin typeface="Trebuchet MS"/>
                <a:cs typeface="Trebuchet MS"/>
              </a:rPr>
              <a:t>the</a:t>
            </a:r>
            <a:r>
              <a:rPr dirty="0" sz="1050" spc="-45">
                <a:solidFill>
                  <a:srgbClr val="8C7762"/>
                </a:solidFill>
                <a:latin typeface="Trebuchet MS"/>
                <a:cs typeface="Trebuchet MS"/>
              </a:rPr>
              <a:t> 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prisoner's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riddle?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7707428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212837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2936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55">
                <a:solidFill>
                  <a:srgbClr val="FFFFFF"/>
                </a:solidFill>
                <a:latin typeface="Trebuchet MS"/>
                <a:cs typeface="Trebuchet MS"/>
              </a:rPr>
              <a:t>2025-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03-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24T15:46:32Z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102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47472" y="6242303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83515">
              <a:lnSpc>
                <a:spcPts val="1035"/>
              </a:lnSpc>
              <a:tabLst>
                <a:tab pos="410209" algn="l"/>
                <a:tab pos="2919730" algn="l"/>
                <a:tab pos="3604260" algn="l"/>
                <a:tab pos="4484370" algn="l"/>
                <a:tab pos="4848225" algn="l"/>
                <a:tab pos="6228715" algn="l"/>
              </a:tabLst>
            </a:pPr>
            <a:r>
              <a:rPr dirty="0" sz="1100" spc="-50">
                <a:solidFill>
                  <a:srgbClr val="9E9E9E"/>
                </a:solidFill>
                <a:latin typeface="Trebuchet MS"/>
                <a:cs typeface="Trebuchet MS"/>
              </a:rPr>
              <a:t>S</a:t>
            </a:r>
            <a:r>
              <a:rPr dirty="0" sz="1100">
                <a:solidFill>
                  <a:srgbClr val="9E9E9E"/>
                </a:solidFill>
                <a:latin typeface="Trebuchet MS"/>
                <a:cs typeface="Trebuchet MS"/>
              </a:rPr>
              <a:t>	</a:t>
            </a:r>
            <a:r>
              <a:rPr dirty="0" sz="1100" spc="-90">
                <a:solidFill>
                  <a:srgbClr val="F2F2F2"/>
                </a:solidFill>
                <a:latin typeface="Trebuchet MS"/>
                <a:cs typeface="Trebuchet MS"/>
              </a:rPr>
              <a:t>What</a:t>
            </a:r>
            <a:r>
              <a:rPr dirty="0" sz="1100" spc="-6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happens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14">
                <a:solidFill>
                  <a:srgbClr val="EBEBEB"/>
                </a:solidFill>
                <a:latin typeface="Trebuchet MS"/>
                <a:cs typeface="Trebuchet MS"/>
              </a:rPr>
              <a:t>if</a:t>
            </a:r>
            <a:r>
              <a:rPr dirty="0" sz="1100" spc="-8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FFFFFF"/>
                </a:solidFill>
                <a:latin typeface="Trebuchet MS"/>
                <a:cs typeface="Trebuchet MS"/>
              </a:rPr>
              <a:t>cut</a:t>
            </a:r>
            <a:r>
              <a:rPr dirty="0" sz="11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Trebuchet MS"/>
                <a:cs typeface="Trebuchet MS"/>
              </a:rPr>
              <a:t>green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rope?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840880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18017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474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55">
                <a:solidFill>
                  <a:srgbClr val="FFFFFF"/>
                </a:solidFill>
                <a:latin typeface="Trebuchet MS"/>
                <a:cs typeface="Trebuchet MS"/>
              </a:rPr>
              <a:t>2025-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07-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11T12:52:59Z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104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47472" y="6577583"/>
            <a:ext cx="9397365" cy="11303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1955">
              <a:lnSpc>
                <a:spcPts val="890"/>
              </a:lnSpc>
              <a:tabLst>
                <a:tab pos="1897380" algn="l"/>
                <a:tab pos="4338955" algn="l"/>
                <a:tab pos="5094605" algn="l"/>
                <a:tab pos="5906135" algn="l"/>
                <a:tab pos="6332855" algn="l"/>
                <a:tab pos="7716520" algn="l"/>
              </a:tabLst>
            </a:pPr>
            <a:r>
              <a:rPr dirty="0" sz="1050" spc="-50">
                <a:solidFill>
                  <a:srgbClr val="A0A0A0"/>
                </a:solidFill>
                <a:latin typeface="Trebuchet MS"/>
                <a:cs typeface="Trebuchet MS"/>
              </a:rPr>
              <a:t>0</a:t>
            </a:r>
            <a:r>
              <a:rPr dirty="0" sz="1050">
                <a:solidFill>
                  <a:srgbClr val="A0A0A0"/>
                </a:solidFill>
                <a:latin typeface="Trebuchet MS"/>
                <a:cs typeface="Trebuchet MS"/>
              </a:rPr>
              <a:t>	</a:t>
            </a:r>
            <a:r>
              <a:rPr dirty="0" sz="1050" spc="-7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dirty="0" sz="10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0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0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Coastline</a:t>
            </a:r>
            <a:r>
              <a:rPr dirty="0" sz="10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Paradox?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1837215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30452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2249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2012-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01-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07T02:55:10Z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136</a:t>
            </a:r>
            <a:endParaRPr sz="1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91354" y="534923"/>
            <a:ext cx="918844" cy="192405"/>
            <a:chOff x="1691354" y="534923"/>
            <a:chExt cx="918844" cy="1924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1354" y="545591"/>
              <a:ext cx="132683" cy="18154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9945" y="534923"/>
              <a:ext cx="111347" cy="18916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344" y="589787"/>
              <a:ext cx="108299" cy="1373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695" y="589787"/>
              <a:ext cx="111347" cy="13430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1713" y="589787"/>
              <a:ext cx="111347" cy="13430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0572" y="589787"/>
              <a:ext cx="115839" cy="13735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563939" y="534923"/>
              <a:ext cx="45720" cy="192405"/>
            </a:xfrm>
            <a:custGeom>
              <a:avLst/>
              <a:gdLst/>
              <a:ahLst/>
              <a:cxnLst/>
              <a:rect l="l" t="t" r="r" b="b"/>
              <a:pathLst>
                <a:path w="45719" h="192404">
                  <a:moveTo>
                    <a:pt x="36576" y="192214"/>
                  </a:moveTo>
                  <a:lnTo>
                    <a:pt x="30480" y="192214"/>
                  </a:lnTo>
                  <a:lnTo>
                    <a:pt x="22860" y="192214"/>
                  </a:lnTo>
                  <a:lnTo>
                    <a:pt x="16764" y="190690"/>
                  </a:lnTo>
                  <a:lnTo>
                    <a:pt x="7620" y="184594"/>
                  </a:lnTo>
                  <a:lnTo>
                    <a:pt x="4572" y="180022"/>
                  </a:lnTo>
                  <a:lnTo>
                    <a:pt x="3048" y="175450"/>
                  </a:lnTo>
                  <a:lnTo>
                    <a:pt x="0" y="163258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60210"/>
                  </a:lnTo>
                  <a:lnTo>
                    <a:pt x="32004" y="163258"/>
                  </a:lnTo>
                  <a:lnTo>
                    <a:pt x="33528" y="164782"/>
                  </a:lnTo>
                  <a:lnTo>
                    <a:pt x="33528" y="166306"/>
                  </a:lnTo>
                  <a:lnTo>
                    <a:pt x="42672" y="166306"/>
                  </a:lnTo>
                  <a:lnTo>
                    <a:pt x="45720" y="189166"/>
                  </a:lnTo>
                  <a:lnTo>
                    <a:pt x="44196" y="189166"/>
                  </a:lnTo>
                  <a:lnTo>
                    <a:pt x="42672" y="190690"/>
                  </a:lnTo>
                  <a:lnTo>
                    <a:pt x="39624" y="190690"/>
                  </a:lnTo>
                  <a:lnTo>
                    <a:pt x="36576" y="19221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2689002" y="548640"/>
            <a:ext cx="274955" cy="179070"/>
            <a:chOff x="2689002" y="548640"/>
            <a:chExt cx="274955" cy="179070"/>
          </a:xfrm>
        </p:grpSpPr>
        <p:sp>
          <p:nvSpPr>
            <p:cNvPr id="11" name="object 11" descr=""/>
            <p:cNvSpPr/>
            <p:nvPr/>
          </p:nvSpPr>
          <p:spPr>
            <a:xfrm>
              <a:off x="2689002" y="548640"/>
              <a:ext cx="32384" cy="175895"/>
            </a:xfrm>
            <a:custGeom>
              <a:avLst/>
              <a:gdLst/>
              <a:ahLst/>
              <a:cxnLst/>
              <a:rect l="l" t="t" r="r" b="b"/>
              <a:pathLst>
                <a:path w="32385" h="175895">
                  <a:moveTo>
                    <a:pt x="32003" y="175450"/>
                  </a:moveTo>
                  <a:lnTo>
                    <a:pt x="1524" y="175450"/>
                  </a:lnTo>
                  <a:lnTo>
                    <a:pt x="0" y="1523"/>
                  </a:lnTo>
                  <a:lnTo>
                    <a:pt x="32003" y="0"/>
                  </a:lnTo>
                  <a:lnTo>
                    <a:pt x="32003" y="17545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3773" y="550164"/>
              <a:ext cx="131159" cy="17392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923889" y="594360"/>
              <a:ext cx="40005" cy="133350"/>
            </a:xfrm>
            <a:custGeom>
              <a:avLst/>
              <a:gdLst/>
              <a:ahLst/>
              <a:cxnLst/>
              <a:rect l="l" t="t" r="r" b="b"/>
              <a:pathLst>
                <a:path w="40005" h="133350">
                  <a:moveTo>
                    <a:pt x="26003" y="41243"/>
                  </a:moveTo>
                  <a:lnTo>
                    <a:pt x="13811" y="41243"/>
                  </a:lnTo>
                  <a:lnTo>
                    <a:pt x="9144" y="39719"/>
                  </a:lnTo>
                  <a:lnTo>
                    <a:pt x="6096" y="35147"/>
                  </a:lnTo>
                  <a:lnTo>
                    <a:pt x="1524" y="32099"/>
                  </a:lnTo>
                  <a:lnTo>
                    <a:pt x="0" y="26003"/>
                  </a:lnTo>
                  <a:lnTo>
                    <a:pt x="0" y="15335"/>
                  </a:lnTo>
                  <a:lnTo>
                    <a:pt x="1524" y="9239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8195" y="9239"/>
                  </a:lnTo>
                  <a:lnTo>
                    <a:pt x="39719" y="15335"/>
                  </a:lnTo>
                  <a:lnTo>
                    <a:pt x="39719" y="26003"/>
                  </a:lnTo>
                  <a:lnTo>
                    <a:pt x="38195" y="32099"/>
                  </a:lnTo>
                  <a:lnTo>
                    <a:pt x="33623" y="35147"/>
                  </a:lnTo>
                  <a:lnTo>
                    <a:pt x="30575" y="39719"/>
                  </a:lnTo>
                  <a:lnTo>
                    <a:pt x="26003" y="41243"/>
                  </a:lnTo>
                  <a:close/>
                </a:path>
                <a:path w="40005" h="133350">
                  <a:moveTo>
                    <a:pt x="26003" y="132778"/>
                  </a:moveTo>
                  <a:lnTo>
                    <a:pt x="13811" y="132778"/>
                  </a:lnTo>
                  <a:lnTo>
                    <a:pt x="9144" y="131254"/>
                  </a:lnTo>
                  <a:lnTo>
                    <a:pt x="6096" y="126682"/>
                  </a:lnTo>
                  <a:lnTo>
                    <a:pt x="1524" y="123634"/>
                  </a:lnTo>
                  <a:lnTo>
                    <a:pt x="0" y="117538"/>
                  </a:lnTo>
                  <a:lnTo>
                    <a:pt x="0" y="105346"/>
                  </a:lnTo>
                  <a:lnTo>
                    <a:pt x="1524" y="100774"/>
                  </a:lnTo>
                  <a:lnTo>
                    <a:pt x="6096" y="97726"/>
                  </a:lnTo>
                  <a:lnTo>
                    <a:pt x="9144" y="93154"/>
                  </a:lnTo>
                  <a:lnTo>
                    <a:pt x="13811" y="91630"/>
                  </a:lnTo>
                  <a:lnTo>
                    <a:pt x="26003" y="91630"/>
                  </a:lnTo>
                  <a:lnTo>
                    <a:pt x="30575" y="93154"/>
                  </a:lnTo>
                  <a:lnTo>
                    <a:pt x="33623" y="97726"/>
                  </a:lnTo>
                  <a:lnTo>
                    <a:pt x="38195" y="100774"/>
                  </a:lnTo>
                  <a:lnTo>
                    <a:pt x="39719" y="105346"/>
                  </a:lnTo>
                  <a:lnTo>
                    <a:pt x="39719" y="117538"/>
                  </a:lnTo>
                  <a:lnTo>
                    <a:pt x="38195" y="123634"/>
                  </a:lnTo>
                  <a:lnTo>
                    <a:pt x="33623" y="126682"/>
                  </a:lnTo>
                  <a:lnTo>
                    <a:pt x="30575" y="131254"/>
                  </a:lnTo>
                  <a:lnTo>
                    <a:pt x="26003" y="13277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52095" y="534923"/>
            <a:ext cx="3423189" cy="234981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1734312" y="1162811"/>
            <a:ext cx="10795" cy="2173605"/>
          </a:xfrm>
          <a:custGeom>
            <a:avLst/>
            <a:gdLst/>
            <a:ahLst/>
            <a:cxnLst/>
            <a:rect l="l" t="t" r="r" b="b"/>
            <a:pathLst>
              <a:path w="10794" h="2173604">
                <a:moveTo>
                  <a:pt x="10668" y="0"/>
                </a:moveTo>
                <a:lnTo>
                  <a:pt x="0" y="0"/>
                </a:lnTo>
                <a:lnTo>
                  <a:pt x="0" y="1630680"/>
                </a:lnTo>
                <a:lnTo>
                  <a:pt x="0" y="1632204"/>
                </a:lnTo>
                <a:lnTo>
                  <a:pt x="0" y="2173224"/>
                </a:lnTo>
                <a:lnTo>
                  <a:pt x="10668" y="2173224"/>
                </a:lnTo>
                <a:lnTo>
                  <a:pt x="10668" y="1632204"/>
                </a:lnTo>
                <a:lnTo>
                  <a:pt x="10668" y="1630680"/>
                </a:lnTo>
                <a:lnTo>
                  <a:pt x="10668" y="0"/>
                </a:lnTo>
                <a:close/>
              </a:path>
            </a:pathLst>
          </a:custGeom>
          <a:solidFill>
            <a:srgbClr val="4948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97450" y="1000315"/>
            <a:ext cx="92075" cy="46355"/>
          </a:xfrm>
          <a:custGeom>
            <a:avLst/>
            <a:gdLst/>
            <a:ahLst/>
            <a:cxnLst/>
            <a:rect l="l" t="t" r="r" b="b"/>
            <a:pathLst>
              <a:path w="92075" h="46355">
                <a:moveTo>
                  <a:pt x="45719" y="45815"/>
                </a:moveTo>
                <a:lnTo>
                  <a:pt x="0" y="0"/>
                </a:lnTo>
                <a:lnTo>
                  <a:pt x="91535" y="0"/>
                </a:lnTo>
                <a:lnTo>
                  <a:pt x="45719" y="45815"/>
                </a:lnTo>
                <a:close/>
              </a:path>
            </a:pathLst>
          </a:custGeom>
          <a:solidFill>
            <a:srgbClr val="66D8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854517" y="1010983"/>
            <a:ext cx="52069" cy="114935"/>
          </a:xfrm>
          <a:custGeom>
            <a:avLst/>
            <a:gdLst/>
            <a:ahLst/>
            <a:cxnLst/>
            <a:rect l="l" t="t" r="r" b="b"/>
            <a:pathLst>
              <a:path w="52069" h="114934">
                <a:moveTo>
                  <a:pt x="51911" y="114490"/>
                </a:moveTo>
                <a:lnTo>
                  <a:pt x="32099" y="114490"/>
                </a:lnTo>
                <a:lnTo>
                  <a:pt x="26003" y="112966"/>
                </a:lnTo>
                <a:lnTo>
                  <a:pt x="22955" y="111442"/>
                </a:lnTo>
                <a:lnTo>
                  <a:pt x="18288" y="108394"/>
                </a:lnTo>
                <a:lnTo>
                  <a:pt x="16764" y="103822"/>
                </a:lnTo>
                <a:lnTo>
                  <a:pt x="16764" y="77819"/>
                </a:lnTo>
                <a:lnTo>
                  <a:pt x="18288" y="76295"/>
                </a:lnTo>
                <a:lnTo>
                  <a:pt x="18288" y="71723"/>
                </a:lnTo>
                <a:lnTo>
                  <a:pt x="15240" y="68675"/>
                </a:lnTo>
                <a:lnTo>
                  <a:pt x="15240" y="67151"/>
                </a:lnTo>
                <a:lnTo>
                  <a:pt x="13716" y="65627"/>
                </a:lnTo>
                <a:lnTo>
                  <a:pt x="10668" y="64103"/>
                </a:lnTo>
                <a:lnTo>
                  <a:pt x="7620" y="64103"/>
                </a:lnTo>
                <a:lnTo>
                  <a:pt x="4572" y="62579"/>
                </a:lnTo>
                <a:lnTo>
                  <a:pt x="0" y="62579"/>
                </a:lnTo>
                <a:lnTo>
                  <a:pt x="0" y="51911"/>
                </a:lnTo>
                <a:lnTo>
                  <a:pt x="7620" y="51911"/>
                </a:lnTo>
                <a:lnTo>
                  <a:pt x="13716" y="48863"/>
                </a:lnTo>
                <a:lnTo>
                  <a:pt x="15240" y="47339"/>
                </a:lnTo>
                <a:lnTo>
                  <a:pt x="15240" y="45815"/>
                </a:lnTo>
                <a:lnTo>
                  <a:pt x="18288" y="42767"/>
                </a:lnTo>
                <a:lnTo>
                  <a:pt x="18288" y="39719"/>
                </a:lnTo>
                <a:lnTo>
                  <a:pt x="16764" y="36671"/>
                </a:lnTo>
                <a:lnTo>
                  <a:pt x="16764" y="12192"/>
                </a:lnTo>
                <a:lnTo>
                  <a:pt x="18288" y="6096"/>
                </a:lnTo>
                <a:lnTo>
                  <a:pt x="22955" y="4572"/>
                </a:lnTo>
                <a:lnTo>
                  <a:pt x="26003" y="1524"/>
                </a:lnTo>
                <a:lnTo>
                  <a:pt x="32099" y="0"/>
                </a:lnTo>
                <a:lnTo>
                  <a:pt x="51911" y="0"/>
                </a:lnTo>
                <a:lnTo>
                  <a:pt x="51911" y="10668"/>
                </a:lnTo>
                <a:lnTo>
                  <a:pt x="38195" y="10668"/>
                </a:lnTo>
                <a:lnTo>
                  <a:pt x="35147" y="12192"/>
                </a:lnTo>
                <a:lnTo>
                  <a:pt x="33623" y="12192"/>
                </a:lnTo>
                <a:lnTo>
                  <a:pt x="33623" y="13716"/>
                </a:lnTo>
                <a:lnTo>
                  <a:pt x="32099" y="15240"/>
                </a:lnTo>
                <a:lnTo>
                  <a:pt x="32099" y="30575"/>
                </a:lnTo>
                <a:lnTo>
                  <a:pt x="33623" y="33623"/>
                </a:lnTo>
                <a:lnTo>
                  <a:pt x="33623" y="47339"/>
                </a:lnTo>
                <a:lnTo>
                  <a:pt x="32099" y="50387"/>
                </a:lnTo>
                <a:lnTo>
                  <a:pt x="27527" y="54959"/>
                </a:lnTo>
                <a:lnTo>
                  <a:pt x="24479" y="56483"/>
                </a:lnTo>
                <a:lnTo>
                  <a:pt x="19812" y="58007"/>
                </a:lnTo>
                <a:lnTo>
                  <a:pt x="24479" y="58007"/>
                </a:lnTo>
                <a:lnTo>
                  <a:pt x="27527" y="59531"/>
                </a:lnTo>
                <a:lnTo>
                  <a:pt x="32099" y="64103"/>
                </a:lnTo>
                <a:lnTo>
                  <a:pt x="33623" y="68675"/>
                </a:lnTo>
                <a:lnTo>
                  <a:pt x="33623" y="80867"/>
                </a:lnTo>
                <a:lnTo>
                  <a:pt x="32099" y="83915"/>
                </a:lnTo>
                <a:lnTo>
                  <a:pt x="32099" y="99250"/>
                </a:lnTo>
                <a:lnTo>
                  <a:pt x="33623" y="100774"/>
                </a:lnTo>
                <a:lnTo>
                  <a:pt x="33623" y="102298"/>
                </a:lnTo>
                <a:lnTo>
                  <a:pt x="35147" y="103822"/>
                </a:lnTo>
                <a:lnTo>
                  <a:pt x="51911" y="103822"/>
                </a:lnTo>
                <a:lnTo>
                  <a:pt x="51911" y="114490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030664" y="1275016"/>
            <a:ext cx="21590" cy="70485"/>
          </a:xfrm>
          <a:custGeom>
            <a:avLst/>
            <a:gdLst/>
            <a:ahLst/>
            <a:cxnLst/>
            <a:rect l="l" t="t" r="r" b="b"/>
            <a:pathLst>
              <a:path w="21589" h="70484">
                <a:moveTo>
                  <a:pt x="13811" y="22860"/>
                </a:moveTo>
                <a:lnTo>
                  <a:pt x="7715" y="22860"/>
                </a:lnTo>
                <a:lnTo>
                  <a:pt x="4667" y="21336"/>
                </a:lnTo>
                <a:lnTo>
                  <a:pt x="3143" y="19812"/>
                </a:lnTo>
                <a:lnTo>
                  <a:pt x="0" y="18288"/>
                </a:lnTo>
                <a:lnTo>
                  <a:pt x="0" y="6096"/>
                </a:lnTo>
                <a:lnTo>
                  <a:pt x="3143" y="3048"/>
                </a:lnTo>
                <a:lnTo>
                  <a:pt x="4667" y="1524"/>
                </a:lnTo>
                <a:lnTo>
                  <a:pt x="7715" y="0"/>
                </a:lnTo>
                <a:lnTo>
                  <a:pt x="13811" y="0"/>
                </a:lnTo>
                <a:lnTo>
                  <a:pt x="15335" y="1524"/>
                </a:lnTo>
                <a:lnTo>
                  <a:pt x="18383" y="3048"/>
                </a:lnTo>
                <a:lnTo>
                  <a:pt x="19907" y="6096"/>
                </a:lnTo>
                <a:lnTo>
                  <a:pt x="21431" y="7620"/>
                </a:lnTo>
                <a:lnTo>
                  <a:pt x="21431" y="15240"/>
                </a:lnTo>
                <a:lnTo>
                  <a:pt x="19907" y="18288"/>
                </a:lnTo>
                <a:lnTo>
                  <a:pt x="18383" y="19812"/>
                </a:lnTo>
                <a:lnTo>
                  <a:pt x="15335" y="21336"/>
                </a:lnTo>
                <a:lnTo>
                  <a:pt x="13811" y="22860"/>
                </a:lnTo>
                <a:close/>
              </a:path>
              <a:path w="21589" h="70484">
                <a:moveTo>
                  <a:pt x="15335" y="70199"/>
                </a:moveTo>
                <a:lnTo>
                  <a:pt x="4667" y="70199"/>
                </a:lnTo>
                <a:lnTo>
                  <a:pt x="3143" y="67151"/>
                </a:lnTo>
                <a:lnTo>
                  <a:pt x="0" y="65627"/>
                </a:lnTo>
                <a:lnTo>
                  <a:pt x="0" y="53435"/>
                </a:lnTo>
                <a:lnTo>
                  <a:pt x="3143" y="51911"/>
                </a:lnTo>
                <a:lnTo>
                  <a:pt x="4667" y="48863"/>
                </a:lnTo>
                <a:lnTo>
                  <a:pt x="15335" y="48863"/>
                </a:lnTo>
                <a:lnTo>
                  <a:pt x="19907" y="53435"/>
                </a:lnTo>
                <a:lnTo>
                  <a:pt x="21431" y="56483"/>
                </a:lnTo>
                <a:lnTo>
                  <a:pt x="21431" y="62579"/>
                </a:lnTo>
                <a:lnTo>
                  <a:pt x="19907" y="65627"/>
                </a:lnTo>
                <a:lnTo>
                  <a:pt x="15335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200019" y="1542097"/>
            <a:ext cx="21590" cy="70485"/>
          </a:xfrm>
          <a:custGeom>
            <a:avLst/>
            <a:gdLst/>
            <a:ahLst/>
            <a:cxnLst/>
            <a:rect l="l" t="t" r="r" b="b"/>
            <a:pathLst>
              <a:path w="21589" h="70484">
                <a:moveTo>
                  <a:pt x="13716" y="22860"/>
                </a:moveTo>
                <a:lnTo>
                  <a:pt x="7620" y="22860"/>
                </a:lnTo>
                <a:lnTo>
                  <a:pt x="6096" y="21336"/>
                </a:lnTo>
                <a:lnTo>
                  <a:pt x="3048" y="19812"/>
                </a:lnTo>
                <a:lnTo>
                  <a:pt x="1524" y="18288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0"/>
                </a:lnTo>
                <a:lnTo>
                  <a:pt x="13716" y="0"/>
                </a:lnTo>
                <a:lnTo>
                  <a:pt x="16764" y="1524"/>
                </a:lnTo>
                <a:lnTo>
                  <a:pt x="21336" y="6096"/>
                </a:lnTo>
                <a:lnTo>
                  <a:pt x="21336" y="18288"/>
                </a:lnTo>
                <a:lnTo>
                  <a:pt x="18288" y="19812"/>
                </a:lnTo>
                <a:lnTo>
                  <a:pt x="16764" y="21336"/>
                </a:lnTo>
                <a:lnTo>
                  <a:pt x="13716" y="22860"/>
                </a:lnTo>
                <a:close/>
              </a:path>
              <a:path w="21589" h="70484">
                <a:moveTo>
                  <a:pt x="16764" y="70199"/>
                </a:moveTo>
                <a:lnTo>
                  <a:pt x="6096" y="70199"/>
                </a:lnTo>
                <a:lnTo>
                  <a:pt x="1524" y="65627"/>
                </a:lnTo>
                <a:lnTo>
                  <a:pt x="0" y="62579"/>
                </a:lnTo>
                <a:lnTo>
                  <a:pt x="0" y="56483"/>
                </a:lnTo>
                <a:lnTo>
                  <a:pt x="1524" y="53340"/>
                </a:lnTo>
                <a:lnTo>
                  <a:pt x="6096" y="48768"/>
                </a:lnTo>
                <a:lnTo>
                  <a:pt x="16764" y="48768"/>
                </a:lnTo>
                <a:lnTo>
                  <a:pt x="18288" y="51816"/>
                </a:lnTo>
                <a:lnTo>
                  <a:pt x="21336" y="53340"/>
                </a:lnTo>
                <a:lnTo>
                  <a:pt x="21336" y="65627"/>
                </a:lnTo>
                <a:lnTo>
                  <a:pt x="18288" y="67151"/>
                </a:lnTo>
                <a:lnTo>
                  <a:pt x="16764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3114579" y="1818322"/>
            <a:ext cx="23495" cy="71755"/>
          </a:xfrm>
          <a:custGeom>
            <a:avLst/>
            <a:gdLst/>
            <a:ahLst/>
            <a:cxnLst/>
            <a:rect l="l" t="t" r="r" b="b"/>
            <a:pathLst>
              <a:path w="23494" h="71755">
                <a:moveTo>
                  <a:pt x="16859" y="22860"/>
                </a:moveTo>
                <a:lnTo>
                  <a:pt x="6096" y="22860"/>
                </a:lnTo>
                <a:lnTo>
                  <a:pt x="4572" y="19812"/>
                </a:lnTo>
                <a:lnTo>
                  <a:pt x="1524" y="18288"/>
                </a:lnTo>
                <a:lnTo>
                  <a:pt x="0" y="15240"/>
                </a:lnTo>
                <a:lnTo>
                  <a:pt x="0" y="9144"/>
                </a:lnTo>
                <a:lnTo>
                  <a:pt x="1524" y="6096"/>
                </a:lnTo>
                <a:lnTo>
                  <a:pt x="6096" y="1524"/>
                </a:lnTo>
                <a:lnTo>
                  <a:pt x="9144" y="0"/>
                </a:lnTo>
                <a:lnTo>
                  <a:pt x="13716" y="0"/>
                </a:lnTo>
                <a:lnTo>
                  <a:pt x="16859" y="1524"/>
                </a:lnTo>
                <a:lnTo>
                  <a:pt x="19907" y="3048"/>
                </a:lnTo>
                <a:lnTo>
                  <a:pt x="22955" y="9144"/>
                </a:lnTo>
                <a:lnTo>
                  <a:pt x="22955" y="15240"/>
                </a:lnTo>
                <a:lnTo>
                  <a:pt x="21431" y="18288"/>
                </a:lnTo>
                <a:lnTo>
                  <a:pt x="16859" y="22860"/>
                </a:lnTo>
                <a:close/>
              </a:path>
              <a:path w="23494" h="71755">
                <a:moveTo>
                  <a:pt x="13716" y="71723"/>
                </a:moveTo>
                <a:lnTo>
                  <a:pt x="9144" y="71723"/>
                </a:lnTo>
                <a:lnTo>
                  <a:pt x="6096" y="70199"/>
                </a:lnTo>
                <a:lnTo>
                  <a:pt x="4572" y="67151"/>
                </a:lnTo>
                <a:lnTo>
                  <a:pt x="1524" y="65627"/>
                </a:lnTo>
                <a:lnTo>
                  <a:pt x="0" y="62579"/>
                </a:lnTo>
                <a:lnTo>
                  <a:pt x="0" y="56388"/>
                </a:lnTo>
                <a:lnTo>
                  <a:pt x="1524" y="53340"/>
                </a:lnTo>
                <a:lnTo>
                  <a:pt x="4572" y="51816"/>
                </a:lnTo>
                <a:lnTo>
                  <a:pt x="6096" y="48768"/>
                </a:lnTo>
                <a:lnTo>
                  <a:pt x="16859" y="48768"/>
                </a:lnTo>
                <a:lnTo>
                  <a:pt x="21431" y="53340"/>
                </a:lnTo>
                <a:lnTo>
                  <a:pt x="22955" y="56388"/>
                </a:lnTo>
                <a:lnTo>
                  <a:pt x="22955" y="62579"/>
                </a:lnTo>
                <a:lnTo>
                  <a:pt x="21431" y="65627"/>
                </a:lnTo>
                <a:lnTo>
                  <a:pt x="16859" y="70199"/>
                </a:lnTo>
                <a:lnTo>
                  <a:pt x="13716" y="71723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114579" y="2085403"/>
            <a:ext cx="23495" cy="71755"/>
          </a:xfrm>
          <a:custGeom>
            <a:avLst/>
            <a:gdLst/>
            <a:ahLst/>
            <a:cxnLst/>
            <a:rect l="l" t="t" r="r" b="b"/>
            <a:pathLst>
              <a:path w="23494" h="71755">
                <a:moveTo>
                  <a:pt x="16859" y="22860"/>
                </a:moveTo>
                <a:lnTo>
                  <a:pt x="6096" y="22860"/>
                </a:lnTo>
                <a:lnTo>
                  <a:pt x="4572" y="19812"/>
                </a:lnTo>
                <a:lnTo>
                  <a:pt x="1524" y="18288"/>
                </a:lnTo>
                <a:lnTo>
                  <a:pt x="0" y="15240"/>
                </a:lnTo>
                <a:lnTo>
                  <a:pt x="0" y="9144"/>
                </a:lnTo>
                <a:lnTo>
                  <a:pt x="1524" y="6096"/>
                </a:lnTo>
                <a:lnTo>
                  <a:pt x="6096" y="1524"/>
                </a:lnTo>
                <a:lnTo>
                  <a:pt x="9144" y="0"/>
                </a:lnTo>
                <a:lnTo>
                  <a:pt x="13716" y="0"/>
                </a:lnTo>
                <a:lnTo>
                  <a:pt x="16859" y="1524"/>
                </a:lnTo>
                <a:lnTo>
                  <a:pt x="19907" y="3048"/>
                </a:lnTo>
                <a:lnTo>
                  <a:pt x="22955" y="9144"/>
                </a:lnTo>
                <a:lnTo>
                  <a:pt x="22955" y="15240"/>
                </a:lnTo>
                <a:lnTo>
                  <a:pt x="21431" y="18288"/>
                </a:lnTo>
                <a:lnTo>
                  <a:pt x="16859" y="22860"/>
                </a:lnTo>
                <a:close/>
              </a:path>
              <a:path w="23494" h="71755">
                <a:moveTo>
                  <a:pt x="13716" y="71723"/>
                </a:moveTo>
                <a:lnTo>
                  <a:pt x="9144" y="71723"/>
                </a:lnTo>
                <a:lnTo>
                  <a:pt x="6096" y="70199"/>
                </a:lnTo>
                <a:lnTo>
                  <a:pt x="4572" y="67151"/>
                </a:lnTo>
                <a:lnTo>
                  <a:pt x="1524" y="65627"/>
                </a:lnTo>
                <a:lnTo>
                  <a:pt x="0" y="62579"/>
                </a:lnTo>
                <a:lnTo>
                  <a:pt x="0" y="56388"/>
                </a:lnTo>
                <a:lnTo>
                  <a:pt x="1524" y="53340"/>
                </a:lnTo>
                <a:lnTo>
                  <a:pt x="4572" y="51816"/>
                </a:lnTo>
                <a:lnTo>
                  <a:pt x="6096" y="48768"/>
                </a:lnTo>
                <a:lnTo>
                  <a:pt x="16859" y="48768"/>
                </a:lnTo>
                <a:lnTo>
                  <a:pt x="21431" y="53340"/>
                </a:lnTo>
                <a:lnTo>
                  <a:pt x="22955" y="56388"/>
                </a:lnTo>
                <a:lnTo>
                  <a:pt x="22955" y="62579"/>
                </a:lnTo>
                <a:lnTo>
                  <a:pt x="21431" y="65627"/>
                </a:lnTo>
                <a:lnTo>
                  <a:pt x="16859" y="70199"/>
                </a:lnTo>
                <a:lnTo>
                  <a:pt x="13716" y="71723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2606611" y="2363057"/>
            <a:ext cx="21590" cy="70485"/>
          </a:xfrm>
          <a:custGeom>
            <a:avLst/>
            <a:gdLst/>
            <a:ahLst/>
            <a:cxnLst/>
            <a:rect l="l" t="t" r="r" b="b"/>
            <a:pathLst>
              <a:path w="21589" h="70485">
                <a:moveTo>
                  <a:pt x="15240" y="21431"/>
                </a:moveTo>
                <a:lnTo>
                  <a:pt x="4572" y="21431"/>
                </a:lnTo>
                <a:lnTo>
                  <a:pt x="3048" y="18383"/>
                </a:lnTo>
                <a:lnTo>
                  <a:pt x="0" y="16859"/>
                </a:lnTo>
                <a:lnTo>
                  <a:pt x="0" y="4572"/>
                </a:lnTo>
                <a:lnTo>
                  <a:pt x="3048" y="3048"/>
                </a:lnTo>
                <a:lnTo>
                  <a:pt x="4572" y="0"/>
                </a:lnTo>
                <a:lnTo>
                  <a:pt x="15240" y="0"/>
                </a:lnTo>
                <a:lnTo>
                  <a:pt x="19812" y="4572"/>
                </a:lnTo>
                <a:lnTo>
                  <a:pt x="21336" y="7620"/>
                </a:lnTo>
                <a:lnTo>
                  <a:pt x="21336" y="13811"/>
                </a:lnTo>
                <a:lnTo>
                  <a:pt x="19812" y="16859"/>
                </a:lnTo>
                <a:lnTo>
                  <a:pt x="15240" y="21431"/>
                </a:lnTo>
                <a:close/>
              </a:path>
              <a:path w="21589" h="70485">
                <a:moveTo>
                  <a:pt x="13716" y="70199"/>
                </a:moveTo>
                <a:lnTo>
                  <a:pt x="7620" y="70199"/>
                </a:lnTo>
                <a:lnTo>
                  <a:pt x="4572" y="68675"/>
                </a:lnTo>
                <a:lnTo>
                  <a:pt x="0" y="64103"/>
                </a:lnTo>
                <a:lnTo>
                  <a:pt x="0" y="51911"/>
                </a:lnTo>
                <a:lnTo>
                  <a:pt x="3048" y="50387"/>
                </a:lnTo>
                <a:lnTo>
                  <a:pt x="4572" y="48863"/>
                </a:lnTo>
                <a:lnTo>
                  <a:pt x="7620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8288" y="50387"/>
                </a:lnTo>
                <a:lnTo>
                  <a:pt x="19812" y="51911"/>
                </a:lnTo>
                <a:lnTo>
                  <a:pt x="21336" y="54959"/>
                </a:lnTo>
                <a:lnTo>
                  <a:pt x="21336" y="62579"/>
                </a:lnTo>
                <a:lnTo>
                  <a:pt x="19812" y="64103"/>
                </a:lnTo>
                <a:lnTo>
                  <a:pt x="18288" y="67151"/>
                </a:lnTo>
                <a:lnTo>
                  <a:pt x="15240" y="68675"/>
                </a:lnTo>
                <a:lnTo>
                  <a:pt x="13716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200019" y="2630138"/>
            <a:ext cx="21590" cy="70485"/>
          </a:xfrm>
          <a:custGeom>
            <a:avLst/>
            <a:gdLst/>
            <a:ahLst/>
            <a:cxnLst/>
            <a:rect l="l" t="t" r="r" b="b"/>
            <a:pathLst>
              <a:path w="21589" h="70485">
                <a:moveTo>
                  <a:pt x="16764" y="21336"/>
                </a:moveTo>
                <a:lnTo>
                  <a:pt x="6096" y="21336"/>
                </a:lnTo>
                <a:lnTo>
                  <a:pt x="1524" y="16764"/>
                </a:lnTo>
                <a:lnTo>
                  <a:pt x="0" y="13716"/>
                </a:lnTo>
                <a:lnTo>
                  <a:pt x="0" y="7620"/>
                </a:lnTo>
                <a:lnTo>
                  <a:pt x="1524" y="4572"/>
                </a:lnTo>
                <a:lnTo>
                  <a:pt x="6096" y="0"/>
                </a:lnTo>
                <a:lnTo>
                  <a:pt x="16764" y="0"/>
                </a:lnTo>
                <a:lnTo>
                  <a:pt x="18288" y="3048"/>
                </a:lnTo>
                <a:lnTo>
                  <a:pt x="21336" y="4572"/>
                </a:lnTo>
                <a:lnTo>
                  <a:pt x="21336" y="16764"/>
                </a:lnTo>
                <a:lnTo>
                  <a:pt x="18288" y="18288"/>
                </a:lnTo>
                <a:lnTo>
                  <a:pt x="16764" y="21336"/>
                </a:lnTo>
                <a:close/>
              </a:path>
              <a:path w="21589" h="70485">
                <a:moveTo>
                  <a:pt x="13716" y="70199"/>
                </a:moveTo>
                <a:lnTo>
                  <a:pt x="7620" y="70199"/>
                </a:lnTo>
                <a:lnTo>
                  <a:pt x="6096" y="68675"/>
                </a:lnTo>
                <a:lnTo>
                  <a:pt x="3048" y="67151"/>
                </a:lnTo>
                <a:lnTo>
                  <a:pt x="1524" y="64103"/>
                </a:lnTo>
                <a:lnTo>
                  <a:pt x="0" y="62579"/>
                </a:lnTo>
                <a:lnTo>
                  <a:pt x="0" y="54959"/>
                </a:lnTo>
                <a:lnTo>
                  <a:pt x="1524" y="51911"/>
                </a:lnTo>
                <a:lnTo>
                  <a:pt x="3048" y="50387"/>
                </a:lnTo>
                <a:lnTo>
                  <a:pt x="6096" y="48863"/>
                </a:lnTo>
                <a:lnTo>
                  <a:pt x="7620" y="47339"/>
                </a:lnTo>
                <a:lnTo>
                  <a:pt x="13716" y="47339"/>
                </a:lnTo>
                <a:lnTo>
                  <a:pt x="16764" y="48863"/>
                </a:lnTo>
                <a:lnTo>
                  <a:pt x="18288" y="50387"/>
                </a:lnTo>
                <a:lnTo>
                  <a:pt x="21336" y="51911"/>
                </a:lnTo>
                <a:lnTo>
                  <a:pt x="21336" y="64103"/>
                </a:lnTo>
                <a:lnTo>
                  <a:pt x="16764" y="68675"/>
                </a:lnTo>
                <a:lnTo>
                  <a:pt x="13716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3114579" y="2906363"/>
            <a:ext cx="23495" cy="70485"/>
          </a:xfrm>
          <a:custGeom>
            <a:avLst/>
            <a:gdLst/>
            <a:ahLst/>
            <a:cxnLst/>
            <a:rect l="l" t="t" r="r" b="b"/>
            <a:pathLst>
              <a:path w="23494" h="70485">
                <a:moveTo>
                  <a:pt x="13716" y="22860"/>
                </a:moveTo>
                <a:lnTo>
                  <a:pt x="9144" y="22860"/>
                </a:lnTo>
                <a:lnTo>
                  <a:pt x="6096" y="21336"/>
                </a:lnTo>
                <a:lnTo>
                  <a:pt x="0" y="15240"/>
                </a:lnTo>
                <a:lnTo>
                  <a:pt x="0" y="7620"/>
                </a:lnTo>
                <a:lnTo>
                  <a:pt x="1524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9144" y="0"/>
                </a:lnTo>
                <a:lnTo>
                  <a:pt x="13716" y="0"/>
                </a:lnTo>
                <a:lnTo>
                  <a:pt x="16859" y="1524"/>
                </a:lnTo>
                <a:lnTo>
                  <a:pt x="19907" y="3048"/>
                </a:lnTo>
                <a:lnTo>
                  <a:pt x="21431" y="4572"/>
                </a:lnTo>
                <a:lnTo>
                  <a:pt x="22955" y="7620"/>
                </a:lnTo>
                <a:lnTo>
                  <a:pt x="22955" y="15240"/>
                </a:lnTo>
                <a:lnTo>
                  <a:pt x="21431" y="16764"/>
                </a:lnTo>
                <a:lnTo>
                  <a:pt x="19907" y="19812"/>
                </a:lnTo>
                <a:lnTo>
                  <a:pt x="16859" y="21336"/>
                </a:lnTo>
                <a:lnTo>
                  <a:pt x="13716" y="22860"/>
                </a:lnTo>
                <a:close/>
              </a:path>
              <a:path w="23494" h="70485">
                <a:moveTo>
                  <a:pt x="13716" y="70199"/>
                </a:moveTo>
                <a:lnTo>
                  <a:pt x="9144" y="70199"/>
                </a:lnTo>
                <a:lnTo>
                  <a:pt x="6096" y="68675"/>
                </a:lnTo>
                <a:lnTo>
                  <a:pt x="4572" y="67151"/>
                </a:lnTo>
                <a:lnTo>
                  <a:pt x="1524" y="65627"/>
                </a:lnTo>
                <a:lnTo>
                  <a:pt x="0" y="62579"/>
                </a:lnTo>
                <a:lnTo>
                  <a:pt x="0" y="54959"/>
                </a:lnTo>
                <a:lnTo>
                  <a:pt x="6096" y="48863"/>
                </a:lnTo>
                <a:lnTo>
                  <a:pt x="9144" y="47339"/>
                </a:lnTo>
                <a:lnTo>
                  <a:pt x="13716" y="47339"/>
                </a:lnTo>
                <a:lnTo>
                  <a:pt x="16859" y="48863"/>
                </a:lnTo>
                <a:lnTo>
                  <a:pt x="19907" y="50387"/>
                </a:lnTo>
                <a:lnTo>
                  <a:pt x="21431" y="53435"/>
                </a:lnTo>
                <a:lnTo>
                  <a:pt x="22955" y="54959"/>
                </a:lnTo>
                <a:lnTo>
                  <a:pt x="22955" y="62579"/>
                </a:lnTo>
                <a:lnTo>
                  <a:pt x="21431" y="65627"/>
                </a:lnTo>
                <a:lnTo>
                  <a:pt x="19907" y="67151"/>
                </a:lnTo>
                <a:lnTo>
                  <a:pt x="16859" y="68675"/>
                </a:lnTo>
                <a:lnTo>
                  <a:pt x="13716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3114579" y="3182588"/>
            <a:ext cx="23495" cy="70485"/>
          </a:xfrm>
          <a:custGeom>
            <a:avLst/>
            <a:gdLst/>
            <a:ahLst/>
            <a:cxnLst/>
            <a:rect l="l" t="t" r="r" b="b"/>
            <a:pathLst>
              <a:path w="23494" h="70485">
                <a:moveTo>
                  <a:pt x="13716" y="22860"/>
                </a:moveTo>
                <a:lnTo>
                  <a:pt x="9144" y="22860"/>
                </a:lnTo>
                <a:lnTo>
                  <a:pt x="6096" y="21336"/>
                </a:lnTo>
                <a:lnTo>
                  <a:pt x="4572" y="19812"/>
                </a:lnTo>
                <a:lnTo>
                  <a:pt x="1524" y="18288"/>
                </a:lnTo>
                <a:lnTo>
                  <a:pt x="0" y="15240"/>
                </a:lnTo>
                <a:lnTo>
                  <a:pt x="0" y="7620"/>
                </a:lnTo>
                <a:lnTo>
                  <a:pt x="6096" y="1524"/>
                </a:lnTo>
                <a:lnTo>
                  <a:pt x="9144" y="0"/>
                </a:lnTo>
                <a:lnTo>
                  <a:pt x="13716" y="0"/>
                </a:lnTo>
                <a:lnTo>
                  <a:pt x="16859" y="1524"/>
                </a:lnTo>
                <a:lnTo>
                  <a:pt x="19907" y="3048"/>
                </a:lnTo>
                <a:lnTo>
                  <a:pt x="21431" y="6096"/>
                </a:lnTo>
                <a:lnTo>
                  <a:pt x="22955" y="7620"/>
                </a:lnTo>
                <a:lnTo>
                  <a:pt x="22955" y="15240"/>
                </a:lnTo>
                <a:lnTo>
                  <a:pt x="21431" y="18288"/>
                </a:lnTo>
                <a:lnTo>
                  <a:pt x="19907" y="19812"/>
                </a:lnTo>
                <a:lnTo>
                  <a:pt x="16859" y="21336"/>
                </a:lnTo>
                <a:lnTo>
                  <a:pt x="13716" y="22860"/>
                </a:lnTo>
                <a:close/>
              </a:path>
              <a:path w="23494" h="70485">
                <a:moveTo>
                  <a:pt x="16859" y="70199"/>
                </a:moveTo>
                <a:lnTo>
                  <a:pt x="6096" y="70199"/>
                </a:lnTo>
                <a:lnTo>
                  <a:pt x="4572" y="67151"/>
                </a:lnTo>
                <a:lnTo>
                  <a:pt x="1524" y="65627"/>
                </a:lnTo>
                <a:lnTo>
                  <a:pt x="0" y="62579"/>
                </a:lnTo>
                <a:lnTo>
                  <a:pt x="0" y="56483"/>
                </a:lnTo>
                <a:lnTo>
                  <a:pt x="1524" y="53435"/>
                </a:lnTo>
                <a:lnTo>
                  <a:pt x="4572" y="51911"/>
                </a:lnTo>
                <a:lnTo>
                  <a:pt x="6096" y="48863"/>
                </a:lnTo>
                <a:lnTo>
                  <a:pt x="16859" y="48863"/>
                </a:lnTo>
                <a:lnTo>
                  <a:pt x="21431" y="53435"/>
                </a:lnTo>
                <a:lnTo>
                  <a:pt x="22955" y="56483"/>
                </a:lnTo>
                <a:lnTo>
                  <a:pt x="22955" y="62579"/>
                </a:lnTo>
                <a:lnTo>
                  <a:pt x="21431" y="65627"/>
                </a:lnTo>
                <a:lnTo>
                  <a:pt x="16859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720310" y="3396234"/>
            <a:ext cx="52069" cy="114935"/>
          </a:xfrm>
          <a:custGeom>
            <a:avLst/>
            <a:gdLst/>
            <a:ahLst/>
            <a:cxnLst/>
            <a:rect l="l" t="t" r="r" b="b"/>
            <a:pathLst>
              <a:path w="52069" h="114935">
                <a:moveTo>
                  <a:pt x="18288" y="114395"/>
                </a:moveTo>
                <a:lnTo>
                  <a:pt x="0" y="114395"/>
                </a:lnTo>
                <a:lnTo>
                  <a:pt x="0" y="103727"/>
                </a:lnTo>
                <a:lnTo>
                  <a:pt x="12192" y="103727"/>
                </a:lnTo>
                <a:lnTo>
                  <a:pt x="13716" y="102203"/>
                </a:lnTo>
                <a:lnTo>
                  <a:pt x="15240" y="102203"/>
                </a:lnTo>
                <a:lnTo>
                  <a:pt x="16764" y="100679"/>
                </a:lnTo>
                <a:lnTo>
                  <a:pt x="18288" y="100679"/>
                </a:lnTo>
                <a:lnTo>
                  <a:pt x="18288" y="67151"/>
                </a:lnTo>
                <a:lnTo>
                  <a:pt x="21336" y="61055"/>
                </a:lnTo>
                <a:lnTo>
                  <a:pt x="22860" y="59531"/>
                </a:lnTo>
                <a:lnTo>
                  <a:pt x="32004" y="56483"/>
                </a:lnTo>
                <a:lnTo>
                  <a:pt x="22860" y="53435"/>
                </a:lnTo>
                <a:lnTo>
                  <a:pt x="21336" y="51911"/>
                </a:lnTo>
                <a:lnTo>
                  <a:pt x="18288" y="45815"/>
                </a:lnTo>
                <a:lnTo>
                  <a:pt x="18288" y="13716"/>
                </a:lnTo>
                <a:lnTo>
                  <a:pt x="15240" y="10668"/>
                </a:lnTo>
                <a:lnTo>
                  <a:pt x="12192" y="10668"/>
                </a:lnTo>
                <a:lnTo>
                  <a:pt x="9144" y="9144"/>
                </a:lnTo>
                <a:lnTo>
                  <a:pt x="0" y="9144"/>
                </a:lnTo>
                <a:lnTo>
                  <a:pt x="0" y="0"/>
                </a:lnTo>
                <a:lnTo>
                  <a:pt x="24384" y="0"/>
                </a:lnTo>
                <a:lnTo>
                  <a:pt x="33528" y="6096"/>
                </a:lnTo>
                <a:lnTo>
                  <a:pt x="35052" y="10668"/>
                </a:lnTo>
                <a:lnTo>
                  <a:pt x="35052" y="28956"/>
                </a:lnTo>
                <a:lnTo>
                  <a:pt x="33528" y="32004"/>
                </a:lnTo>
                <a:lnTo>
                  <a:pt x="33528" y="44196"/>
                </a:lnTo>
                <a:lnTo>
                  <a:pt x="35052" y="45815"/>
                </a:lnTo>
                <a:lnTo>
                  <a:pt x="38100" y="48863"/>
                </a:lnTo>
                <a:lnTo>
                  <a:pt x="41148" y="48863"/>
                </a:lnTo>
                <a:lnTo>
                  <a:pt x="42672" y="50387"/>
                </a:lnTo>
                <a:lnTo>
                  <a:pt x="51816" y="50387"/>
                </a:lnTo>
                <a:lnTo>
                  <a:pt x="51816" y="62579"/>
                </a:lnTo>
                <a:lnTo>
                  <a:pt x="42672" y="62579"/>
                </a:lnTo>
                <a:lnTo>
                  <a:pt x="41148" y="64103"/>
                </a:lnTo>
                <a:lnTo>
                  <a:pt x="38100" y="65627"/>
                </a:lnTo>
                <a:lnTo>
                  <a:pt x="36576" y="65627"/>
                </a:lnTo>
                <a:lnTo>
                  <a:pt x="33528" y="68675"/>
                </a:lnTo>
                <a:lnTo>
                  <a:pt x="33528" y="82391"/>
                </a:lnTo>
                <a:lnTo>
                  <a:pt x="35052" y="83915"/>
                </a:lnTo>
                <a:lnTo>
                  <a:pt x="35052" y="102203"/>
                </a:lnTo>
                <a:lnTo>
                  <a:pt x="33528" y="106775"/>
                </a:lnTo>
                <a:lnTo>
                  <a:pt x="24384" y="112871"/>
                </a:lnTo>
                <a:lnTo>
                  <a:pt x="18288" y="114395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52244" y="1248155"/>
            <a:ext cx="979932" cy="115824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46679" y="1249108"/>
            <a:ext cx="2047208" cy="117443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52244" y="1514855"/>
            <a:ext cx="1150620" cy="115824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15938" y="1519142"/>
            <a:ext cx="857345" cy="122110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4270914" y="1572577"/>
            <a:ext cx="58419" cy="9525"/>
          </a:xfrm>
          <a:custGeom>
            <a:avLst/>
            <a:gdLst/>
            <a:ahLst/>
            <a:cxnLst/>
            <a:rect l="l" t="t" r="r" b="b"/>
            <a:pathLst>
              <a:path w="58420" h="9525">
                <a:moveTo>
                  <a:pt x="58007" y="9144"/>
                </a:moveTo>
                <a:lnTo>
                  <a:pt x="0" y="9144"/>
                </a:lnTo>
                <a:lnTo>
                  <a:pt x="0" y="0"/>
                </a:lnTo>
                <a:lnTo>
                  <a:pt x="58007" y="0"/>
                </a:lnTo>
                <a:lnTo>
                  <a:pt x="58007" y="9144"/>
                </a:lnTo>
                <a:close/>
              </a:path>
            </a:pathLst>
          </a:custGeom>
          <a:solidFill>
            <a:srgbClr val="FD97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4432643" y="1523720"/>
            <a:ext cx="137795" cy="87630"/>
          </a:xfrm>
          <a:custGeom>
            <a:avLst/>
            <a:gdLst/>
            <a:ahLst/>
            <a:cxnLst/>
            <a:rect l="l" t="t" r="r" b="b"/>
            <a:pathLst>
              <a:path w="137795" h="87630">
                <a:moveTo>
                  <a:pt x="54965" y="0"/>
                </a:moveTo>
                <a:lnTo>
                  <a:pt x="0" y="0"/>
                </a:lnTo>
                <a:lnTo>
                  <a:pt x="0" y="9232"/>
                </a:lnTo>
                <a:lnTo>
                  <a:pt x="21336" y="9232"/>
                </a:lnTo>
                <a:lnTo>
                  <a:pt x="21336" y="77914"/>
                </a:lnTo>
                <a:lnTo>
                  <a:pt x="0" y="77914"/>
                </a:lnTo>
                <a:lnTo>
                  <a:pt x="0" y="87058"/>
                </a:lnTo>
                <a:lnTo>
                  <a:pt x="54965" y="87058"/>
                </a:lnTo>
                <a:lnTo>
                  <a:pt x="54965" y="77914"/>
                </a:lnTo>
                <a:lnTo>
                  <a:pt x="33528" y="77914"/>
                </a:lnTo>
                <a:lnTo>
                  <a:pt x="33528" y="9232"/>
                </a:lnTo>
                <a:lnTo>
                  <a:pt x="54965" y="9232"/>
                </a:lnTo>
                <a:lnTo>
                  <a:pt x="54965" y="0"/>
                </a:lnTo>
                <a:close/>
              </a:path>
              <a:path w="137795" h="87630">
                <a:moveTo>
                  <a:pt x="137261" y="38188"/>
                </a:moveTo>
                <a:lnTo>
                  <a:pt x="135737" y="32092"/>
                </a:lnTo>
                <a:lnTo>
                  <a:pt x="134213" y="30568"/>
                </a:lnTo>
                <a:lnTo>
                  <a:pt x="131165" y="27520"/>
                </a:lnTo>
                <a:lnTo>
                  <a:pt x="128117" y="22948"/>
                </a:lnTo>
                <a:lnTo>
                  <a:pt x="122021" y="21424"/>
                </a:lnTo>
                <a:lnTo>
                  <a:pt x="105257" y="21424"/>
                </a:lnTo>
                <a:lnTo>
                  <a:pt x="100685" y="24472"/>
                </a:lnTo>
                <a:lnTo>
                  <a:pt x="94589" y="30568"/>
                </a:lnTo>
                <a:lnTo>
                  <a:pt x="90017" y="33616"/>
                </a:lnTo>
                <a:lnTo>
                  <a:pt x="88493" y="22948"/>
                </a:lnTo>
                <a:lnTo>
                  <a:pt x="79349" y="22948"/>
                </a:lnTo>
                <a:lnTo>
                  <a:pt x="79349" y="87058"/>
                </a:lnTo>
                <a:lnTo>
                  <a:pt x="91541" y="87058"/>
                </a:lnTo>
                <a:lnTo>
                  <a:pt x="91541" y="42760"/>
                </a:lnTo>
                <a:lnTo>
                  <a:pt x="94589" y="38188"/>
                </a:lnTo>
                <a:lnTo>
                  <a:pt x="97637" y="35140"/>
                </a:lnTo>
                <a:lnTo>
                  <a:pt x="100685" y="33616"/>
                </a:lnTo>
                <a:lnTo>
                  <a:pt x="103733" y="32092"/>
                </a:lnTo>
                <a:lnTo>
                  <a:pt x="108305" y="30568"/>
                </a:lnTo>
                <a:lnTo>
                  <a:pt x="117449" y="30568"/>
                </a:lnTo>
                <a:lnTo>
                  <a:pt x="120497" y="32092"/>
                </a:lnTo>
                <a:lnTo>
                  <a:pt x="123545" y="35140"/>
                </a:lnTo>
                <a:lnTo>
                  <a:pt x="125069" y="38188"/>
                </a:lnTo>
                <a:lnTo>
                  <a:pt x="126593" y="42760"/>
                </a:lnTo>
                <a:lnTo>
                  <a:pt x="126593" y="87058"/>
                </a:lnTo>
                <a:lnTo>
                  <a:pt x="137261" y="87058"/>
                </a:lnTo>
                <a:lnTo>
                  <a:pt x="137261" y="38188"/>
                </a:lnTo>
                <a:close/>
              </a:path>
            </a:pathLst>
          </a:custGeom>
          <a:solidFill>
            <a:srgbClr val="FD97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4670678" y="1545145"/>
            <a:ext cx="58419" cy="67310"/>
          </a:xfrm>
          <a:custGeom>
            <a:avLst/>
            <a:gdLst/>
            <a:ahLst/>
            <a:cxnLst/>
            <a:rect l="l" t="t" r="r" b="b"/>
            <a:pathLst>
              <a:path w="58420" h="67309">
                <a:moveTo>
                  <a:pt x="7620" y="16764"/>
                </a:moveTo>
                <a:lnTo>
                  <a:pt x="3048" y="9144"/>
                </a:lnTo>
                <a:lnTo>
                  <a:pt x="6096" y="7620"/>
                </a:lnTo>
                <a:lnTo>
                  <a:pt x="7620" y="6096"/>
                </a:lnTo>
                <a:lnTo>
                  <a:pt x="16764" y="1524"/>
                </a:lnTo>
                <a:lnTo>
                  <a:pt x="21336" y="1524"/>
                </a:lnTo>
                <a:lnTo>
                  <a:pt x="24384" y="0"/>
                </a:lnTo>
                <a:lnTo>
                  <a:pt x="42672" y="0"/>
                </a:lnTo>
                <a:lnTo>
                  <a:pt x="47244" y="3048"/>
                </a:lnTo>
                <a:lnTo>
                  <a:pt x="50292" y="4572"/>
                </a:lnTo>
                <a:lnTo>
                  <a:pt x="53340" y="7620"/>
                </a:lnTo>
                <a:lnTo>
                  <a:pt x="53848" y="9144"/>
                </a:lnTo>
                <a:lnTo>
                  <a:pt x="21336" y="9144"/>
                </a:lnTo>
                <a:lnTo>
                  <a:pt x="19812" y="10668"/>
                </a:lnTo>
                <a:lnTo>
                  <a:pt x="16764" y="12192"/>
                </a:lnTo>
                <a:lnTo>
                  <a:pt x="13716" y="12192"/>
                </a:lnTo>
                <a:lnTo>
                  <a:pt x="12192" y="13716"/>
                </a:lnTo>
                <a:lnTo>
                  <a:pt x="9144" y="15240"/>
                </a:lnTo>
                <a:lnTo>
                  <a:pt x="7620" y="16764"/>
                </a:lnTo>
                <a:close/>
              </a:path>
              <a:path w="58420" h="67309">
                <a:moveTo>
                  <a:pt x="32004" y="67151"/>
                </a:moveTo>
                <a:lnTo>
                  <a:pt x="15240" y="67151"/>
                </a:lnTo>
                <a:lnTo>
                  <a:pt x="10668" y="65627"/>
                </a:lnTo>
                <a:lnTo>
                  <a:pt x="7620" y="64103"/>
                </a:lnTo>
                <a:lnTo>
                  <a:pt x="3048" y="59531"/>
                </a:lnTo>
                <a:lnTo>
                  <a:pt x="0" y="53435"/>
                </a:lnTo>
                <a:lnTo>
                  <a:pt x="0" y="41148"/>
                </a:lnTo>
                <a:lnTo>
                  <a:pt x="35528" y="25788"/>
                </a:lnTo>
                <a:lnTo>
                  <a:pt x="47244" y="24384"/>
                </a:lnTo>
                <a:lnTo>
                  <a:pt x="47244" y="19812"/>
                </a:lnTo>
                <a:lnTo>
                  <a:pt x="44196" y="13716"/>
                </a:lnTo>
                <a:lnTo>
                  <a:pt x="42672" y="12192"/>
                </a:lnTo>
                <a:lnTo>
                  <a:pt x="39624" y="10668"/>
                </a:lnTo>
                <a:lnTo>
                  <a:pt x="38100" y="9144"/>
                </a:lnTo>
                <a:lnTo>
                  <a:pt x="53848" y="9144"/>
                </a:lnTo>
                <a:lnTo>
                  <a:pt x="54864" y="12192"/>
                </a:lnTo>
                <a:lnTo>
                  <a:pt x="57912" y="16764"/>
                </a:lnTo>
                <a:lnTo>
                  <a:pt x="57912" y="32004"/>
                </a:lnTo>
                <a:lnTo>
                  <a:pt x="47244" y="32004"/>
                </a:lnTo>
                <a:lnTo>
                  <a:pt x="38100" y="33528"/>
                </a:lnTo>
                <a:lnTo>
                  <a:pt x="30480" y="33528"/>
                </a:lnTo>
                <a:lnTo>
                  <a:pt x="25908" y="35052"/>
                </a:lnTo>
                <a:lnTo>
                  <a:pt x="19812" y="36576"/>
                </a:lnTo>
                <a:lnTo>
                  <a:pt x="16764" y="38100"/>
                </a:lnTo>
                <a:lnTo>
                  <a:pt x="12192" y="42672"/>
                </a:lnTo>
                <a:lnTo>
                  <a:pt x="10668" y="45720"/>
                </a:lnTo>
                <a:lnTo>
                  <a:pt x="10668" y="50292"/>
                </a:lnTo>
                <a:lnTo>
                  <a:pt x="12192" y="53435"/>
                </a:lnTo>
                <a:lnTo>
                  <a:pt x="15240" y="56483"/>
                </a:lnTo>
                <a:lnTo>
                  <a:pt x="16764" y="56483"/>
                </a:lnTo>
                <a:lnTo>
                  <a:pt x="18288" y="58007"/>
                </a:lnTo>
                <a:lnTo>
                  <a:pt x="21336" y="58007"/>
                </a:lnTo>
                <a:lnTo>
                  <a:pt x="22860" y="59531"/>
                </a:lnTo>
                <a:lnTo>
                  <a:pt x="44196" y="59531"/>
                </a:lnTo>
                <a:lnTo>
                  <a:pt x="41148" y="62579"/>
                </a:lnTo>
                <a:lnTo>
                  <a:pt x="36576" y="64103"/>
                </a:lnTo>
                <a:lnTo>
                  <a:pt x="32004" y="67151"/>
                </a:lnTo>
                <a:close/>
              </a:path>
              <a:path w="58420" h="67309">
                <a:moveTo>
                  <a:pt x="44196" y="59531"/>
                </a:moveTo>
                <a:lnTo>
                  <a:pt x="28956" y="59531"/>
                </a:lnTo>
                <a:lnTo>
                  <a:pt x="33528" y="58007"/>
                </a:lnTo>
                <a:lnTo>
                  <a:pt x="39624" y="54959"/>
                </a:lnTo>
                <a:lnTo>
                  <a:pt x="44196" y="51911"/>
                </a:lnTo>
                <a:lnTo>
                  <a:pt x="47244" y="48768"/>
                </a:lnTo>
                <a:lnTo>
                  <a:pt x="47244" y="32004"/>
                </a:lnTo>
                <a:lnTo>
                  <a:pt x="57912" y="32004"/>
                </a:lnTo>
                <a:lnTo>
                  <a:pt x="57912" y="56483"/>
                </a:lnTo>
                <a:lnTo>
                  <a:pt x="48768" y="56483"/>
                </a:lnTo>
                <a:lnTo>
                  <a:pt x="44196" y="59531"/>
                </a:lnTo>
                <a:close/>
              </a:path>
              <a:path w="58420" h="67309">
                <a:moveTo>
                  <a:pt x="57912" y="65627"/>
                </a:moveTo>
                <a:lnTo>
                  <a:pt x="48768" y="65627"/>
                </a:lnTo>
                <a:lnTo>
                  <a:pt x="48768" y="56483"/>
                </a:lnTo>
                <a:lnTo>
                  <a:pt x="57912" y="56483"/>
                </a:lnTo>
                <a:lnTo>
                  <a:pt x="57912" y="65627"/>
                </a:lnTo>
                <a:close/>
              </a:path>
            </a:pathLst>
          </a:custGeom>
          <a:solidFill>
            <a:srgbClr val="FD971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 descr=""/>
          <p:cNvGrpSpPr/>
          <p:nvPr/>
        </p:nvGrpSpPr>
        <p:grpSpPr>
          <a:xfrm>
            <a:off x="4830794" y="1516094"/>
            <a:ext cx="692785" cy="96520"/>
            <a:chOff x="4830794" y="1516094"/>
            <a:chExt cx="692785" cy="96520"/>
          </a:xfrm>
        </p:grpSpPr>
        <p:sp>
          <p:nvSpPr>
            <p:cNvPr id="35" name="object 35" descr=""/>
            <p:cNvSpPr/>
            <p:nvPr/>
          </p:nvSpPr>
          <p:spPr>
            <a:xfrm>
              <a:off x="4830788" y="1523720"/>
              <a:ext cx="137795" cy="88900"/>
            </a:xfrm>
            <a:custGeom>
              <a:avLst/>
              <a:gdLst/>
              <a:ahLst/>
              <a:cxnLst/>
              <a:rect l="l" t="t" r="r" b="b"/>
              <a:pathLst>
                <a:path w="137795" h="88900">
                  <a:moveTo>
                    <a:pt x="59537" y="0"/>
                  </a:moveTo>
                  <a:lnTo>
                    <a:pt x="48869" y="0"/>
                  </a:lnTo>
                  <a:lnTo>
                    <a:pt x="48869" y="68668"/>
                  </a:lnTo>
                  <a:lnTo>
                    <a:pt x="50393" y="73342"/>
                  </a:lnTo>
                  <a:lnTo>
                    <a:pt x="48869" y="73342"/>
                  </a:lnTo>
                  <a:lnTo>
                    <a:pt x="41249" y="54952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87058"/>
                  </a:lnTo>
                  <a:lnTo>
                    <a:pt x="10668" y="87058"/>
                  </a:lnTo>
                  <a:lnTo>
                    <a:pt x="10668" y="18376"/>
                  </a:lnTo>
                  <a:lnTo>
                    <a:pt x="9144" y="13804"/>
                  </a:lnTo>
                  <a:lnTo>
                    <a:pt x="10668" y="13804"/>
                  </a:lnTo>
                  <a:lnTo>
                    <a:pt x="18288" y="32092"/>
                  </a:lnTo>
                  <a:lnTo>
                    <a:pt x="47345" y="87058"/>
                  </a:lnTo>
                  <a:lnTo>
                    <a:pt x="59537" y="87058"/>
                  </a:lnTo>
                  <a:lnTo>
                    <a:pt x="59537" y="0"/>
                  </a:lnTo>
                  <a:close/>
                </a:path>
                <a:path w="137795" h="88900">
                  <a:moveTo>
                    <a:pt x="137350" y="22948"/>
                  </a:moveTo>
                  <a:lnTo>
                    <a:pt x="126682" y="22948"/>
                  </a:lnTo>
                  <a:lnTo>
                    <a:pt x="126682" y="67144"/>
                  </a:lnTo>
                  <a:lnTo>
                    <a:pt x="122021" y="71716"/>
                  </a:lnTo>
                  <a:lnTo>
                    <a:pt x="118973" y="74866"/>
                  </a:lnTo>
                  <a:lnTo>
                    <a:pt x="109829" y="79438"/>
                  </a:lnTo>
                  <a:lnTo>
                    <a:pt x="100672" y="79438"/>
                  </a:lnTo>
                  <a:lnTo>
                    <a:pt x="96100" y="77914"/>
                  </a:lnTo>
                  <a:lnTo>
                    <a:pt x="94576" y="74866"/>
                  </a:lnTo>
                  <a:lnTo>
                    <a:pt x="91528" y="71716"/>
                  </a:lnTo>
                  <a:lnTo>
                    <a:pt x="91528" y="22948"/>
                  </a:lnTo>
                  <a:lnTo>
                    <a:pt x="79336" y="22948"/>
                  </a:lnTo>
                  <a:lnTo>
                    <a:pt x="79336" y="71716"/>
                  </a:lnTo>
                  <a:lnTo>
                    <a:pt x="82384" y="77914"/>
                  </a:lnTo>
                  <a:lnTo>
                    <a:pt x="88480" y="87058"/>
                  </a:lnTo>
                  <a:lnTo>
                    <a:pt x="94576" y="88582"/>
                  </a:lnTo>
                  <a:lnTo>
                    <a:pt x="108305" y="88582"/>
                  </a:lnTo>
                  <a:lnTo>
                    <a:pt x="111353" y="87058"/>
                  </a:lnTo>
                  <a:lnTo>
                    <a:pt x="115925" y="85534"/>
                  </a:lnTo>
                  <a:lnTo>
                    <a:pt x="120497" y="82486"/>
                  </a:lnTo>
                  <a:lnTo>
                    <a:pt x="123545" y="79438"/>
                  </a:lnTo>
                  <a:lnTo>
                    <a:pt x="126682" y="76390"/>
                  </a:lnTo>
                  <a:lnTo>
                    <a:pt x="128206" y="87058"/>
                  </a:lnTo>
                  <a:lnTo>
                    <a:pt x="137350" y="87058"/>
                  </a:lnTo>
                  <a:lnTo>
                    <a:pt x="137350" y="76390"/>
                  </a:lnTo>
                  <a:lnTo>
                    <a:pt x="137350" y="22948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89480" y="1525333"/>
              <a:ext cx="141827" cy="86963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152739" y="1516094"/>
              <a:ext cx="58419" cy="95250"/>
            </a:xfrm>
            <a:custGeom>
              <a:avLst/>
              <a:gdLst/>
              <a:ahLst/>
              <a:cxnLst/>
              <a:rect l="l" t="t" r="r" b="b"/>
              <a:pathLst>
                <a:path w="58420" h="95250">
                  <a:moveTo>
                    <a:pt x="12192" y="94678"/>
                  </a:moveTo>
                  <a:lnTo>
                    <a:pt x="0" y="94678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26003"/>
                  </a:lnTo>
                  <a:lnTo>
                    <a:pt x="10668" y="41243"/>
                  </a:lnTo>
                  <a:lnTo>
                    <a:pt x="21336" y="41243"/>
                  </a:lnTo>
                  <a:lnTo>
                    <a:pt x="18288" y="42767"/>
                  </a:lnTo>
                  <a:lnTo>
                    <a:pt x="15240" y="45815"/>
                  </a:lnTo>
                  <a:lnTo>
                    <a:pt x="12192" y="50387"/>
                  </a:lnTo>
                  <a:lnTo>
                    <a:pt x="12192" y="94678"/>
                  </a:lnTo>
                  <a:close/>
                </a:path>
                <a:path w="58420" h="95250">
                  <a:moveTo>
                    <a:pt x="21336" y="41243"/>
                  </a:moveTo>
                  <a:lnTo>
                    <a:pt x="10668" y="41243"/>
                  </a:lnTo>
                  <a:lnTo>
                    <a:pt x="15240" y="38195"/>
                  </a:lnTo>
                  <a:lnTo>
                    <a:pt x="21336" y="32099"/>
                  </a:lnTo>
                  <a:lnTo>
                    <a:pt x="25908" y="29051"/>
                  </a:lnTo>
                  <a:lnTo>
                    <a:pt x="42672" y="29051"/>
                  </a:lnTo>
                  <a:lnTo>
                    <a:pt x="48768" y="30575"/>
                  </a:lnTo>
                  <a:lnTo>
                    <a:pt x="51816" y="35147"/>
                  </a:lnTo>
                  <a:lnTo>
                    <a:pt x="54864" y="38195"/>
                  </a:lnTo>
                  <a:lnTo>
                    <a:pt x="28956" y="38195"/>
                  </a:lnTo>
                  <a:lnTo>
                    <a:pt x="24384" y="39719"/>
                  </a:lnTo>
                  <a:lnTo>
                    <a:pt x="21336" y="41243"/>
                  </a:lnTo>
                  <a:close/>
                </a:path>
                <a:path w="58420" h="95250">
                  <a:moveTo>
                    <a:pt x="57912" y="94678"/>
                  </a:moveTo>
                  <a:lnTo>
                    <a:pt x="47244" y="94678"/>
                  </a:lnTo>
                  <a:lnTo>
                    <a:pt x="47244" y="50387"/>
                  </a:lnTo>
                  <a:lnTo>
                    <a:pt x="45720" y="45815"/>
                  </a:lnTo>
                  <a:lnTo>
                    <a:pt x="44196" y="42767"/>
                  </a:lnTo>
                  <a:lnTo>
                    <a:pt x="41148" y="39719"/>
                  </a:lnTo>
                  <a:lnTo>
                    <a:pt x="38100" y="38195"/>
                  </a:lnTo>
                  <a:lnTo>
                    <a:pt x="54864" y="38195"/>
                  </a:lnTo>
                  <a:lnTo>
                    <a:pt x="56388" y="39719"/>
                  </a:lnTo>
                  <a:lnTo>
                    <a:pt x="57912" y="45815"/>
                  </a:lnTo>
                  <a:lnTo>
                    <a:pt x="57912" y="94678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30463" y="1516094"/>
              <a:ext cx="141922" cy="96202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5392191" y="1516100"/>
              <a:ext cx="131445" cy="96520"/>
            </a:xfrm>
            <a:custGeom>
              <a:avLst/>
              <a:gdLst/>
              <a:ahLst/>
              <a:cxnLst/>
              <a:rect l="l" t="t" r="r" b="b"/>
              <a:pathLst>
                <a:path w="131445" h="96519">
                  <a:moveTo>
                    <a:pt x="61061" y="93154"/>
                  </a:moveTo>
                  <a:lnTo>
                    <a:pt x="58013" y="84010"/>
                  </a:lnTo>
                  <a:lnTo>
                    <a:pt x="54965" y="85534"/>
                  </a:lnTo>
                  <a:lnTo>
                    <a:pt x="53441" y="87058"/>
                  </a:lnTo>
                  <a:lnTo>
                    <a:pt x="38100" y="87058"/>
                  </a:lnTo>
                  <a:lnTo>
                    <a:pt x="36576" y="84010"/>
                  </a:lnTo>
                  <a:lnTo>
                    <a:pt x="33528" y="82486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9232"/>
                  </a:lnTo>
                  <a:lnTo>
                    <a:pt x="21336" y="9232"/>
                  </a:lnTo>
                  <a:lnTo>
                    <a:pt x="21336" y="80962"/>
                  </a:lnTo>
                  <a:lnTo>
                    <a:pt x="24384" y="87058"/>
                  </a:lnTo>
                  <a:lnTo>
                    <a:pt x="27432" y="90106"/>
                  </a:lnTo>
                  <a:lnTo>
                    <a:pt x="30480" y="94678"/>
                  </a:lnTo>
                  <a:lnTo>
                    <a:pt x="36576" y="96202"/>
                  </a:lnTo>
                  <a:lnTo>
                    <a:pt x="42672" y="96202"/>
                  </a:lnTo>
                  <a:lnTo>
                    <a:pt x="51917" y="96202"/>
                  </a:lnTo>
                  <a:lnTo>
                    <a:pt x="58013" y="93154"/>
                  </a:lnTo>
                  <a:lnTo>
                    <a:pt x="61061" y="93154"/>
                  </a:lnTo>
                  <a:close/>
                </a:path>
                <a:path w="131445" h="96519">
                  <a:moveTo>
                    <a:pt x="100685" y="3048"/>
                  </a:moveTo>
                  <a:lnTo>
                    <a:pt x="86956" y="3048"/>
                  </a:lnTo>
                  <a:lnTo>
                    <a:pt x="86956" y="18288"/>
                  </a:lnTo>
                  <a:lnTo>
                    <a:pt x="90004" y="47332"/>
                  </a:lnTo>
                  <a:lnTo>
                    <a:pt x="97637" y="47332"/>
                  </a:lnTo>
                  <a:lnTo>
                    <a:pt x="100685" y="18288"/>
                  </a:lnTo>
                  <a:lnTo>
                    <a:pt x="100685" y="3048"/>
                  </a:lnTo>
                  <a:close/>
                </a:path>
                <a:path w="131445" h="96519">
                  <a:moveTo>
                    <a:pt x="131165" y="3048"/>
                  </a:moveTo>
                  <a:lnTo>
                    <a:pt x="117449" y="3048"/>
                  </a:lnTo>
                  <a:lnTo>
                    <a:pt x="117449" y="18288"/>
                  </a:lnTo>
                  <a:lnTo>
                    <a:pt x="120497" y="47332"/>
                  </a:lnTo>
                  <a:lnTo>
                    <a:pt x="128117" y="47332"/>
                  </a:lnTo>
                  <a:lnTo>
                    <a:pt x="131165" y="18288"/>
                  </a:lnTo>
                  <a:lnTo>
                    <a:pt x="131165" y="3048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0" name="object 4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952244" y="1790700"/>
            <a:ext cx="1065276" cy="124967"/>
          </a:xfrm>
          <a:prstGeom prst="rect">
            <a:avLst/>
          </a:prstGeom>
        </p:spPr>
      </p:pic>
      <p:grpSp>
        <p:nvGrpSpPr>
          <p:cNvPr id="41" name="object 41" descr=""/>
          <p:cNvGrpSpPr/>
          <p:nvPr/>
        </p:nvGrpSpPr>
        <p:grpSpPr>
          <a:xfrm>
            <a:off x="3212210" y="1763363"/>
            <a:ext cx="296545" cy="181610"/>
            <a:chOff x="3212210" y="1763363"/>
            <a:chExt cx="296545" cy="181610"/>
          </a:xfrm>
        </p:grpSpPr>
        <p:sp>
          <p:nvSpPr>
            <p:cNvPr id="42" name="object 42" descr=""/>
            <p:cNvSpPr/>
            <p:nvPr/>
          </p:nvSpPr>
          <p:spPr>
            <a:xfrm>
              <a:off x="3212210" y="1763363"/>
              <a:ext cx="296545" cy="181610"/>
            </a:xfrm>
            <a:custGeom>
              <a:avLst/>
              <a:gdLst/>
              <a:ahLst/>
              <a:cxnLst/>
              <a:rect l="l" t="t" r="r" b="b"/>
              <a:pathLst>
                <a:path w="296545" h="181610">
                  <a:moveTo>
                    <a:pt x="274605" y="181546"/>
                  </a:moveTo>
                  <a:lnTo>
                    <a:pt x="21431" y="181546"/>
                  </a:lnTo>
                  <a:lnTo>
                    <a:pt x="15335" y="178498"/>
                  </a:lnTo>
                  <a:lnTo>
                    <a:pt x="10668" y="175450"/>
                  </a:lnTo>
                  <a:lnTo>
                    <a:pt x="6096" y="170878"/>
                  </a:lnTo>
                  <a:lnTo>
                    <a:pt x="4572" y="167830"/>
                  </a:lnTo>
                  <a:lnTo>
                    <a:pt x="3048" y="163258"/>
                  </a:lnTo>
                  <a:lnTo>
                    <a:pt x="0" y="157162"/>
                  </a:lnTo>
                  <a:lnTo>
                    <a:pt x="0" y="152590"/>
                  </a:lnTo>
                  <a:lnTo>
                    <a:pt x="0" y="25907"/>
                  </a:lnTo>
                  <a:lnTo>
                    <a:pt x="1524" y="21335"/>
                  </a:lnTo>
                  <a:lnTo>
                    <a:pt x="4572" y="15239"/>
                  </a:lnTo>
                  <a:lnTo>
                    <a:pt x="6096" y="10667"/>
                  </a:lnTo>
                  <a:lnTo>
                    <a:pt x="9144" y="9143"/>
                  </a:lnTo>
                  <a:lnTo>
                    <a:pt x="10668" y="6095"/>
                  </a:lnTo>
                  <a:lnTo>
                    <a:pt x="15335" y="4571"/>
                  </a:lnTo>
                  <a:lnTo>
                    <a:pt x="21431" y="1523"/>
                  </a:lnTo>
                  <a:lnTo>
                    <a:pt x="26003" y="0"/>
                  </a:lnTo>
                  <a:lnTo>
                    <a:pt x="271557" y="0"/>
                  </a:lnTo>
                  <a:lnTo>
                    <a:pt x="277653" y="3047"/>
                  </a:lnTo>
                  <a:lnTo>
                    <a:pt x="282225" y="4571"/>
                  </a:lnTo>
                  <a:lnTo>
                    <a:pt x="285273" y="6095"/>
                  </a:lnTo>
                  <a:lnTo>
                    <a:pt x="289845" y="10667"/>
                  </a:lnTo>
                  <a:lnTo>
                    <a:pt x="292893" y="15239"/>
                  </a:lnTo>
                  <a:lnTo>
                    <a:pt x="295941" y="21335"/>
                  </a:lnTo>
                  <a:lnTo>
                    <a:pt x="295941" y="160210"/>
                  </a:lnTo>
                  <a:lnTo>
                    <a:pt x="294417" y="163258"/>
                  </a:lnTo>
                  <a:lnTo>
                    <a:pt x="292893" y="167830"/>
                  </a:lnTo>
                  <a:lnTo>
                    <a:pt x="289845" y="170878"/>
                  </a:lnTo>
                  <a:lnTo>
                    <a:pt x="288321" y="173926"/>
                  </a:lnTo>
                  <a:lnTo>
                    <a:pt x="285273" y="175450"/>
                  </a:lnTo>
                  <a:lnTo>
                    <a:pt x="282225" y="178498"/>
                  </a:lnTo>
                  <a:lnTo>
                    <a:pt x="277653" y="180022"/>
                  </a:lnTo>
                  <a:lnTo>
                    <a:pt x="274605" y="181546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39738" y="1819846"/>
              <a:ext cx="239458" cy="68675"/>
            </a:xfrm>
            <a:prstGeom prst="rect">
              <a:avLst/>
            </a:prstGeom>
          </p:spPr>
        </p:pic>
      </p:grpSp>
      <p:pic>
        <p:nvPicPr>
          <p:cNvPr id="44" name="object 4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952244" y="2057400"/>
            <a:ext cx="1065276" cy="99060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222879" y="2068544"/>
            <a:ext cx="622554" cy="88487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952244" y="2336292"/>
            <a:ext cx="554735" cy="97535"/>
          </a:xfrm>
          <a:prstGeom prst="rect">
            <a:avLst/>
          </a:prstGeom>
        </p:spPr>
      </p:pic>
      <p:grpSp>
        <p:nvGrpSpPr>
          <p:cNvPr id="47" name="object 47" descr=""/>
          <p:cNvGrpSpPr/>
          <p:nvPr/>
        </p:nvGrpSpPr>
        <p:grpSpPr>
          <a:xfrm>
            <a:off x="2707290" y="2308193"/>
            <a:ext cx="287020" cy="180340"/>
            <a:chOff x="2707290" y="2308193"/>
            <a:chExt cx="287020" cy="180340"/>
          </a:xfrm>
        </p:grpSpPr>
        <p:sp>
          <p:nvSpPr>
            <p:cNvPr id="48" name="object 48" descr=""/>
            <p:cNvSpPr/>
            <p:nvPr/>
          </p:nvSpPr>
          <p:spPr>
            <a:xfrm>
              <a:off x="2707290" y="2308193"/>
              <a:ext cx="287020" cy="180340"/>
            </a:xfrm>
            <a:custGeom>
              <a:avLst/>
              <a:gdLst/>
              <a:ahLst/>
              <a:cxnLst/>
              <a:rect l="l" t="t" r="r" b="b"/>
              <a:pathLst>
                <a:path w="287019" h="180339">
                  <a:moveTo>
                    <a:pt x="265461" y="180022"/>
                  </a:moveTo>
                  <a:lnTo>
                    <a:pt x="21336" y="180022"/>
                  </a:lnTo>
                  <a:lnTo>
                    <a:pt x="18288" y="178498"/>
                  </a:lnTo>
                  <a:lnTo>
                    <a:pt x="13716" y="176974"/>
                  </a:lnTo>
                  <a:lnTo>
                    <a:pt x="10668" y="175450"/>
                  </a:lnTo>
                  <a:lnTo>
                    <a:pt x="7620" y="172402"/>
                  </a:lnTo>
                  <a:lnTo>
                    <a:pt x="6096" y="169354"/>
                  </a:lnTo>
                  <a:lnTo>
                    <a:pt x="3048" y="166306"/>
                  </a:lnTo>
                  <a:lnTo>
                    <a:pt x="1524" y="163258"/>
                  </a:lnTo>
                  <a:lnTo>
                    <a:pt x="0" y="158686"/>
                  </a:lnTo>
                  <a:lnTo>
                    <a:pt x="0" y="152590"/>
                  </a:lnTo>
                  <a:lnTo>
                    <a:pt x="0" y="19811"/>
                  </a:lnTo>
                  <a:lnTo>
                    <a:pt x="3048" y="13715"/>
                  </a:lnTo>
                  <a:lnTo>
                    <a:pt x="6096" y="10667"/>
                  </a:lnTo>
                  <a:lnTo>
                    <a:pt x="7620" y="7619"/>
                  </a:lnTo>
                  <a:lnTo>
                    <a:pt x="10668" y="4571"/>
                  </a:lnTo>
                  <a:lnTo>
                    <a:pt x="13716" y="3047"/>
                  </a:lnTo>
                  <a:lnTo>
                    <a:pt x="18288" y="1523"/>
                  </a:lnTo>
                  <a:lnTo>
                    <a:pt x="21336" y="0"/>
                  </a:lnTo>
                  <a:lnTo>
                    <a:pt x="265461" y="0"/>
                  </a:lnTo>
                  <a:lnTo>
                    <a:pt x="274605" y="4571"/>
                  </a:lnTo>
                  <a:lnTo>
                    <a:pt x="280701" y="10667"/>
                  </a:lnTo>
                  <a:lnTo>
                    <a:pt x="285273" y="19811"/>
                  </a:lnTo>
                  <a:lnTo>
                    <a:pt x="285273" y="24383"/>
                  </a:lnTo>
                  <a:lnTo>
                    <a:pt x="286797" y="27431"/>
                  </a:lnTo>
                  <a:lnTo>
                    <a:pt x="286797" y="152590"/>
                  </a:lnTo>
                  <a:lnTo>
                    <a:pt x="285273" y="155638"/>
                  </a:lnTo>
                  <a:lnTo>
                    <a:pt x="285273" y="158686"/>
                  </a:lnTo>
                  <a:lnTo>
                    <a:pt x="283749" y="163258"/>
                  </a:lnTo>
                  <a:lnTo>
                    <a:pt x="280701" y="169354"/>
                  </a:lnTo>
                  <a:lnTo>
                    <a:pt x="274605" y="175450"/>
                  </a:lnTo>
                  <a:lnTo>
                    <a:pt x="265461" y="180022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30150" y="2363057"/>
              <a:ext cx="239553" cy="70199"/>
            </a:xfrm>
            <a:prstGeom prst="rect">
              <a:avLst/>
            </a:prstGeom>
          </p:spPr>
        </p:pic>
      </p:grpSp>
      <p:pic>
        <p:nvPicPr>
          <p:cNvPr id="50" name="object 5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952244" y="2602992"/>
            <a:ext cx="1150620" cy="114300"/>
          </a:xfrm>
          <a:prstGeom prst="rect">
            <a:avLst/>
          </a:prstGeom>
        </p:spPr>
      </p:pic>
      <p:grpSp>
        <p:nvGrpSpPr>
          <p:cNvPr id="51" name="object 51" descr=""/>
          <p:cNvGrpSpPr/>
          <p:nvPr/>
        </p:nvGrpSpPr>
        <p:grpSpPr>
          <a:xfrm>
            <a:off x="3297650" y="2575179"/>
            <a:ext cx="287020" cy="191135"/>
            <a:chOff x="3297650" y="2575179"/>
            <a:chExt cx="287020" cy="191135"/>
          </a:xfrm>
        </p:grpSpPr>
        <p:sp>
          <p:nvSpPr>
            <p:cNvPr id="52" name="object 52" descr=""/>
            <p:cNvSpPr/>
            <p:nvPr/>
          </p:nvSpPr>
          <p:spPr>
            <a:xfrm>
              <a:off x="3297650" y="2575179"/>
              <a:ext cx="287020" cy="191135"/>
            </a:xfrm>
            <a:custGeom>
              <a:avLst/>
              <a:gdLst/>
              <a:ahLst/>
              <a:cxnLst/>
              <a:rect l="l" t="t" r="r" b="b"/>
              <a:pathLst>
                <a:path w="287020" h="191135">
                  <a:moveTo>
                    <a:pt x="257841" y="190785"/>
                  </a:moveTo>
                  <a:lnTo>
                    <a:pt x="29051" y="190785"/>
                  </a:lnTo>
                  <a:lnTo>
                    <a:pt x="26003" y="189261"/>
                  </a:lnTo>
                  <a:lnTo>
                    <a:pt x="21336" y="189261"/>
                  </a:lnTo>
                  <a:lnTo>
                    <a:pt x="12192" y="184689"/>
                  </a:lnTo>
                  <a:lnTo>
                    <a:pt x="6096" y="178593"/>
                  </a:lnTo>
                  <a:lnTo>
                    <a:pt x="1524" y="169449"/>
                  </a:lnTo>
                  <a:lnTo>
                    <a:pt x="0" y="164877"/>
                  </a:lnTo>
                  <a:lnTo>
                    <a:pt x="1524" y="161829"/>
                  </a:lnTo>
                  <a:lnTo>
                    <a:pt x="1524" y="27527"/>
                  </a:lnTo>
                  <a:lnTo>
                    <a:pt x="0" y="24479"/>
                  </a:lnTo>
                  <a:lnTo>
                    <a:pt x="1524" y="19907"/>
                  </a:lnTo>
                  <a:lnTo>
                    <a:pt x="6096" y="10668"/>
                  </a:lnTo>
                  <a:lnTo>
                    <a:pt x="12192" y="4572"/>
                  </a:lnTo>
                  <a:lnTo>
                    <a:pt x="21336" y="0"/>
                  </a:lnTo>
                  <a:lnTo>
                    <a:pt x="265461" y="0"/>
                  </a:lnTo>
                  <a:lnTo>
                    <a:pt x="268509" y="1524"/>
                  </a:lnTo>
                  <a:lnTo>
                    <a:pt x="273081" y="3048"/>
                  </a:lnTo>
                  <a:lnTo>
                    <a:pt x="276129" y="4572"/>
                  </a:lnTo>
                  <a:lnTo>
                    <a:pt x="279177" y="7620"/>
                  </a:lnTo>
                  <a:lnTo>
                    <a:pt x="280701" y="10668"/>
                  </a:lnTo>
                  <a:lnTo>
                    <a:pt x="283749" y="13716"/>
                  </a:lnTo>
                  <a:lnTo>
                    <a:pt x="286797" y="19907"/>
                  </a:lnTo>
                  <a:lnTo>
                    <a:pt x="286797" y="169449"/>
                  </a:lnTo>
                  <a:lnTo>
                    <a:pt x="283749" y="175545"/>
                  </a:lnTo>
                  <a:lnTo>
                    <a:pt x="280701" y="178593"/>
                  </a:lnTo>
                  <a:lnTo>
                    <a:pt x="279177" y="181641"/>
                  </a:lnTo>
                  <a:lnTo>
                    <a:pt x="276129" y="184689"/>
                  </a:lnTo>
                  <a:lnTo>
                    <a:pt x="273081" y="186213"/>
                  </a:lnTo>
                  <a:lnTo>
                    <a:pt x="268509" y="187737"/>
                  </a:lnTo>
                  <a:lnTo>
                    <a:pt x="265461" y="189261"/>
                  </a:lnTo>
                  <a:lnTo>
                    <a:pt x="262413" y="189261"/>
                  </a:lnTo>
                  <a:lnTo>
                    <a:pt x="257841" y="190785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25177" y="2630138"/>
              <a:ext cx="237934" cy="70199"/>
            </a:xfrm>
            <a:prstGeom prst="rect">
              <a:avLst/>
            </a:prstGeom>
          </p:spPr>
        </p:pic>
      </p:grpSp>
      <p:pic>
        <p:nvPicPr>
          <p:cNvPr id="54" name="object 54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52244" y="2878835"/>
            <a:ext cx="1065276" cy="124967"/>
          </a:xfrm>
          <a:prstGeom prst="rect">
            <a:avLst/>
          </a:prstGeom>
        </p:spPr>
      </p:pic>
      <p:grpSp>
        <p:nvGrpSpPr>
          <p:cNvPr id="55" name="object 55" descr=""/>
          <p:cNvGrpSpPr/>
          <p:nvPr/>
        </p:nvGrpSpPr>
        <p:grpSpPr>
          <a:xfrm>
            <a:off x="3212210" y="2851404"/>
            <a:ext cx="296545" cy="191135"/>
            <a:chOff x="3212210" y="2851404"/>
            <a:chExt cx="296545" cy="191135"/>
          </a:xfrm>
        </p:grpSpPr>
        <p:sp>
          <p:nvSpPr>
            <p:cNvPr id="56" name="object 56" descr=""/>
            <p:cNvSpPr/>
            <p:nvPr/>
          </p:nvSpPr>
          <p:spPr>
            <a:xfrm>
              <a:off x="3212210" y="2851404"/>
              <a:ext cx="296545" cy="191135"/>
            </a:xfrm>
            <a:custGeom>
              <a:avLst/>
              <a:gdLst/>
              <a:ahLst/>
              <a:cxnLst/>
              <a:rect l="l" t="t" r="r" b="b"/>
              <a:pathLst>
                <a:path w="296545" h="191135">
                  <a:moveTo>
                    <a:pt x="271557" y="190785"/>
                  </a:moveTo>
                  <a:lnTo>
                    <a:pt x="26003" y="190785"/>
                  </a:lnTo>
                  <a:lnTo>
                    <a:pt x="21431" y="189261"/>
                  </a:lnTo>
                  <a:lnTo>
                    <a:pt x="15335" y="186213"/>
                  </a:lnTo>
                  <a:lnTo>
                    <a:pt x="10668" y="184689"/>
                  </a:lnTo>
                  <a:lnTo>
                    <a:pt x="9144" y="181641"/>
                  </a:lnTo>
                  <a:lnTo>
                    <a:pt x="6096" y="178593"/>
                  </a:lnTo>
                  <a:lnTo>
                    <a:pt x="1524" y="169449"/>
                  </a:lnTo>
                  <a:lnTo>
                    <a:pt x="0" y="164877"/>
                  </a:lnTo>
                  <a:lnTo>
                    <a:pt x="0" y="161734"/>
                  </a:lnTo>
                  <a:lnTo>
                    <a:pt x="0" y="24479"/>
                  </a:lnTo>
                  <a:lnTo>
                    <a:pt x="1524" y="21336"/>
                  </a:lnTo>
                  <a:lnTo>
                    <a:pt x="3048" y="16764"/>
                  </a:lnTo>
                  <a:lnTo>
                    <a:pt x="6096" y="10668"/>
                  </a:lnTo>
                  <a:lnTo>
                    <a:pt x="9144" y="7620"/>
                  </a:lnTo>
                  <a:lnTo>
                    <a:pt x="10668" y="4572"/>
                  </a:lnTo>
                  <a:lnTo>
                    <a:pt x="15335" y="3048"/>
                  </a:lnTo>
                  <a:lnTo>
                    <a:pt x="21431" y="0"/>
                  </a:lnTo>
                  <a:lnTo>
                    <a:pt x="274605" y="0"/>
                  </a:lnTo>
                  <a:lnTo>
                    <a:pt x="277653" y="1524"/>
                  </a:lnTo>
                  <a:lnTo>
                    <a:pt x="282225" y="3048"/>
                  </a:lnTo>
                  <a:lnTo>
                    <a:pt x="285273" y="4572"/>
                  </a:lnTo>
                  <a:lnTo>
                    <a:pt x="288321" y="7620"/>
                  </a:lnTo>
                  <a:lnTo>
                    <a:pt x="289845" y="10668"/>
                  </a:lnTo>
                  <a:lnTo>
                    <a:pt x="292893" y="13716"/>
                  </a:lnTo>
                  <a:lnTo>
                    <a:pt x="294417" y="16764"/>
                  </a:lnTo>
                  <a:lnTo>
                    <a:pt x="295941" y="21336"/>
                  </a:lnTo>
                  <a:lnTo>
                    <a:pt x="295941" y="169449"/>
                  </a:lnTo>
                  <a:lnTo>
                    <a:pt x="292893" y="175545"/>
                  </a:lnTo>
                  <a:lnTo>
                    <a:pt x="289845" y="178593"/>
                  </a:lnTo>
                  <a:lnTo>
                    <a:pt x="288321" y="181641"/>
                  </a:lnTo>
                  <a:lnTo>
                    <a:pt x="285273" y="184689"/>
                  </a:lnTo>
                  <a:lnTo>
                    <a:pt x="282225" y="186213"/>
                  </a:lnTo>
                  <a:lnTo>
                    <a:pt x="277653" y="187737"/>
                  </a:lnTo>
                  <a:lnTo>
                    <a:pt x="271557" y="190785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39738" y="2906363"/>
              <a:ext cx="239458" cy="70199"/>
            </a:xfrm>
            <a:prstGeom prst="rect">
              <a:avLst/>
            </a:prstGeom>
          </p:spPr>
        </p:pic>
      </p:grpSp>
      <p:pic>
        <p:nvPicPr>
          <p:cNvPr id="58" name="object 58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952244" y="3154679"/>
            <a:ext cx="1065276" cy="115824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221354" y="3164300"/>
            <a:ext cx="784098" cy="884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55091"/>
            <a:ext cx="9354820" cy="7074534"/>
            <a:chOff x="361188" y="355091"/>
            <a:chExt cx="9354820" cy="70745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55091"/>
              <a:ext cx="9354312" cy="70744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370331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354" y="4589621"/>
              <a:ext cx="132683" cy="1815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9945" y="4578953"/>
              <a:ext cx="111347" cy="18916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0343" y="4633817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695" y="4633817"/>
              <a:ext cx="111347" cy="13430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1713" y="4633817"/>
              <a:ext cx="111347" cy="13430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0572" y="4633817"/>
              <a:ext cx="115839" cy="13735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563939" y="4578959"/>
              <a:ext cx="157480" cy="192405"/>
            </a:xfrm>
            <a:custGeom>
              <a:avLst/>
              <a:gdLst/>
              <a:ahLst/>
              <a:cxnLst/>
              <a:rect l="l" t="t" r="r" b="b"/>
              <a:pathLst>
                <a:path w="157480" h="192404">
                  <a:moveTo>
                    <a:pt x="45720" y="189166"/>
                  </a:moveTo>
                  <a:lnTo>
                    <a:pt x="42672" y="166306"/>
                  </a:lnTo>
                  <a:lnTo>
                    <a:pt x="33528" y="166306"/>
                  </a:lnTo>
                  <a:lnTo>
                    <a:pt x="33528" y="164782"/>
                  </a:lnTo>
                  <a:lnTo>
                    <a:pt x="32004" y="163258"/>
                  </a:lnTo>
                  <a:lnTo>
                    <a:pt x="30480" y="160210"/>
                  </a:lnTo>
                  <a:lnTo>
                    <a:pt x="30480" y="0"/>
                  </a:lnTo>
                  <a:lnTo>
                    <a:pt x="0" y="0"/>
                  </a:lnTo>
                  <a:lnTo>
                    <a:pt x="0" y="163258"/>
                  </a:lnTo>
                  <a:lnTo>
                    <a:pt x="3048" y="175450"/>
                  </a:lnTo>
                  <a:lnTo>
                    <a:pt x="4572" y="180022"/>
                  </a:lnTo>
                  <a:lnTo>
                    <a:pt x="7620" y="184594"/>
                  </a:lnTo>
                  <a:lnTo>
                    <a:pt x="16764" y="190690"/>
                  </a:lnTo>
                  <a:lnTo>
                    <a:pt x="22860" y="192214"/>
                  </a:lnTo>
                  <a:lnTo>
                    <a:pt x="30480" y="192214"/>
                  </a:lnTo>
                  <a:lnTo>
                    <a:pt x="36576" y="192214"/>
                  </a:lnTo>
                  <a:lnTo>
                    <a:pt x="39624" y="190690"/>
                  </a:lnTo>
                  <a:lnTo>
                    <a:pt x="42672" y="190690"/>
                  </a:lnTo>
                  <a:lnTo>
                    <a:pt x="44196" y="189166"/>
                  </a:lnTo>
                  <a:lnTo>
                    <a:pt x="45720" y="189166"/>
                  </a:lnTo>
                  <a:close/>
                </a:path>
                <a:path w="157480" h="192404">
                  <a:moveTo>
                    <a:pt x="157060" y="13716"/>
                  </a:moveTo>
                  <a:lnTo>
                    <a:pt x="125056" y="15240"/>
                  </a:lnTo>
                  <a:lnTo>
                    <a:pt x="126580" y="189166"/>
                  </a:lnTo>
                  <a:lnTo>
                    <a:pt x="157060" y="189166"/>
                  </a:lnTo>
                  <a:lnTo>
                    <a:pt x="157060" y="13716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3773" y="4594193"/>
              <a:ext cx="131159" cy="17392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923889" y="4638389"/>
              <a:ext cx="40005" cy="133350"/>
            </a:xfrm>
            <a:custGeom>
              <a:avLst/>
              <a:gdLst/>
              <a:ahLst/>
              <a:cxnLst/>
              <a:rect l="l" t="t" r="r" b="b"/>
              <a:pathLst>
                <a:path w="40005" h="133350">
                  <a:moveTo>
                    <a:pt x="26003" y="41243"/>
                  </a:moveTo>
                  <a:lnTo>
                    <a:pt x="13811" y="41243"/>
                  </a:lnTo>
                  <a:lnTo>
                    <a:pt x="9144" y="39719"/>
                  </a:lnTo>
                  <a:lnTo>
                    <a:pt x="6096" y="35147"/>
                  </a:lnTo>
                  <a:lnTo>
                    <a:pt x="1524" y="32099"/>
                  </a:lnTo>
                  <a:lnTo>
                    <a:pt x="0" y="26003"/>
                  </a:lnTo>
                  <a:lnTo>
                    <a:pt x="0" y="15335"/>
                  </a:lnTo>
                  <a:lnTo>
                    <a:pt x="1524" y="9239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8195" y="9239"/>
                  </a:lnTo>
                  <a:lnTo>
                    <a:pt x="39719" y="15335"/>
                  </a:lnTo>
                  <a:lnTo>
                    <a:pt x="39719" y="26003"/>
                  </a:lnTo>
                  <a:lnTo>
                    <a:pt x="38195" y="32099"/>
                  </a:lnTo>
                  <a:lnTo>
                    <a:pt x="33623" y="35147"/>
                  </a:lnTo>
                  <a:lnTo>
                    <a:pt x="30575" y="39719"/>
                  </a:lnTo>
                  <a:lnTo>
                    <a:pt x="26003" y="41243"/>
                  </a:lnTo>
                  <a:close/>
                </a:path>
                <a:path w="40005" h="133350">
                  <a:moveTo>
                    <a:pt x="26003" y="132778"/>
                  </a:moveTo>
                  <a:lnTo>
                    <a:pt x="13811" y="132778"/>
                  </a:lnTo>
                  <a:lnTo>
                    <a:pt x="9144" y="131254"/>
                  </a:lnTo>
                  <a:lnTo>
                    <a:pt x="6096" y="126682"/>
                  </a:lnTo>
                  <a:lnTo>
                    <a:pt x="1524" y="123634"/>
                  </a:lnTo>
                  <a:lnTo>
                    <a:pt x="0" y="117538"/>
                  </a:lnTo>
                  <a:lnTo>
                    <a:pt x="0" y="105346"/>
                  </a:lnTo>
                  <a:lnTo>
                    <a:pt x="1524" y="100774"/>
                  </a:lnTo>
                  <a:lnTo>
                    <a:pt x="6096" y="97726"/>
                  </a:lnTo>
                  <a:lnTo>
                    <a:pt x="9144" y="93154"/>
                  </a:lnTo>
                  <a:lnTo>
                    <a:pt x="13811" y="91630"/>
                  </a:lnTo>
                  <a:lnTo>
                    <a:pt x="26003" y="91630"/>
                  </a:lnTo>
                  <a:lnTo>
                    <a:pt x="30575" y="93154"/>
                  </a:lnTo>
                  <a:lnTo>
                    <a:pt x="33623" y="97726"/>
                  </a:lnTo>
                  <a:lnTo>
                    <a:pt x="38195" y="100774"/>
                  </a:lnTo>
                  <a:lnTo>
                    <a:pt x="39719" y="105346"/>
                  </a:lnTo>
                  <a:lnTo>
                    <a:pt x="39719" y="117538"/>
                  </a:lnTo>
                  <a:lnTo>
                    <a:pt x="38195" y="123634"/>
                  </a:lnTo>
                  <a:lnTo>
                    <a:pt x="33623" y="126682"/>
                  </a:lnTo>
                  <a:lnTo>
                    <a:pt x="30575" y="131254"/>
                  </a:lnTo>
                  <a:lnTo>
                    <a:pt x="26003" y="13277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2095" y="4594193"/>
              <a:ext cx="132683" cy="17697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218395" y="4578959"/>
              <a:ext cx="628650" cy="244475"/>
            </a:xfrm>
            <a:custGeom>
              <a:avLst/>
              <a:gdLst/>
              <a:ahLst/>
              <a:cxnLst/>
              <a:rect l="l" t="t" r="r" b="b"/>
              <a:pathLst>
                <a:path w="628650" h="244475">
                  <a:moveTo>
                    <a:pt x="132689" y="167830"/>
                  </a:moveTo>
                  <a:lnTo>
                    <a:pt x="117449" y="149542"/>
                  </a:lnTo>
                  <a:lnTo>
                    <a:pt x="111353" y="154114"/>
                  </a:lnTo>
                  <a:lnTo>
                    <a:pt x="106768" y="157162"/>
                  </a:lnTo>
                  <a:lnTo>
                    <a:pt x="94576" y="163258"/>
                  </a:lnTo>
                  <a:lnTo>
                    <a:pt x="88392" y="164782"/>
                  </a:lnTo>
                  <a:lnTo>
                    <a:pt x="80772" y="164782"/>
                  </a:lnTo>
                  <a:lnTo>
                    <a:pt x="44577" y="148196"/>
                  </a:lnTo>
                  <a:lnTo>
                    <a:pt x="31000" y="111302"/>
                  </a:lnTo>
                  <a:lnTo>
                    <a:pt x="30480" y="102196"/>
                  </a:lnTo>
                  <a:lnTo>
                    <a:pt x="31026" y="92468"/>
                  </a:lnTo>
                  <a:lnTo>
                    <a:pt x="32575" y="83718"/>
                  </a:lnTo>
                  <a:lnTo>
                    <a:pt x="34975" y="75844"/>
                  </a:lnTo>
                  <a:lnTo>
                    <a:pt x="38100" y="68668"/>
                  </a:lnTo>
                  <a:lnTo>
                    <a:pt x="40932" y="61404"/>
                  </a:lnTo>
                  <a:lnTo>
                    <a:pt x="72656" y="38646"/>
                  </a:lnTo>
                  <a:lnTo>
                    <a:pt x="79248" y="38100"/>
                  </a:lnTo>
                  <a:lnTo>
                    <a:pt x="86868" y="38100"/>
                  </a:lnTo>
                  <a:lnTo>
                    <a:pt x="112877" y="51816"/>
                  </a:lnTo>
                  <a:lnTo>
                    <a:pt x="129641" y="33528"/>
                  </a:lnTo>
                  <a:lnTo>
                    <a:pt x="94957" y="12763"/>
                  </a:lnTo>
                  <a:lnTo>
                    <a:pt x="79248" y="10668"/>
                  </a:lnTo>
                  <a:lnTo>
                    <a:pt x="71272" y="11188"/>
                  </a:lnTo>
                  <a:lnTo>
                    <a:pt x="34671" y="24765"/>
                  </a:lnTo>
                  <a:lnTo>
                    <a:pt x="8928" y="56057"/>
                  </a:lnTo>
                  <a:lnTo>
                    <a:pt x="0" y="102196"/>
                  </a:lnTo>
                  <a:lnTo>
                    <a:pt x="571" y="116255"/>
                  </a:lnTo>
                  <a:lnTo>
                    <a:pt x="15163" y="160756"/>
                  </a:lnTo>
                  <a:lnTo>
                    <a:pt x="47523" y="186423"/>
                  </a:lnTo>
                  <a:lnTo>
                    <a:pt x="79248" y="192214"/>
                  </a:lnTo>
                  <a:lnTo>
                    <a:pt x="87045" y="191909"/>
                  </a:lnTo>
                  <a:lnTo>
                    <a:pt x="126949" y="173253"/>
                  </a:lnTo>
                  <a:lnTo>
                    <a:pt x="132689" y="167830"/>
                  </a:lnTo>
                  <a:close/>
                </a:path>
                <a:path w="628650" h="244475">
                  <a:moveTo>
                    <a:pt x="269938" y="15240"/>
                  </a:moveTo>
                  <a:lnTo>
                    <a:pt x="237934" y="15240"/>
                  </a:lnTo>
                  <a:lnTo>
                    <a:pt x="219646" y="59436"/>
                  </a:lnTo>
                  <a:lnTo>
                    <a:pt x="213550" y="71716"/>
                  </a:lnTo>
                  <a:lnTo>
                    <a:pt x="212026" y="77812"/>
                  </a:lnTo>
                  <a:lnTo>
                    <a:pt x="208978" y="83908"/>
                  </a:lnTo>
                  <a:lnTo>
                    <a:pt x="205930" y="91528"/>
                  </a:lnTo>
                  <a:lnTo>
                    <a:pt x="202882" y="97624"/>
                  </a:lnTo>
                  <a:lnTo>
                    <a:pt x="201358" y="97624"/>
                  </a:lnTo>
                  <a:lnTo>
                    <a:pt x="199834" y="91528"/>
                  </a:lnTo>
                  <a:lnTo>
                    <a:pt x="196697" y="83908"/>
                  </a:lnTo>
                  <a:lnTo>
                    <a:pt x="193649" y="77812"/>
                  </a:lnTo>
                  <a:lnTo>
                    <a:pt x="192125" y="71716"/>
                  </a:lnTo>
                  <a:lnTo>
                    <a:pt x="186029" y="59436"/>
                  </a:lnTo>
                  <a:lnTo>
                    <a:pt x="167741" y="15240"/>
                  </a:lnTo>
                  <a:lnTo>
                    <a:pt x="134213" y="15240"/>
                  </a:lnTo>
                  <a:lnTo>
                    <a:pt x="186029" y="123532"/>
                  </a:lnTo>
                  <a:lnTo>
                    <a:pt x="186029" y="189166"/>
                  </a:lnTo>
                  <a:lnTo>
                    <a:pt x="218122" y="189166"/>
                  </a:lnTo>
                  <a:lnTo>
                    <a:pt x="218122" y="123532"/>
                  </a:lnTo>
                  <a:lnTo>
                    <a:pt x="269938" y="15240"/>
                  </a:lnTo>
                  <a:close/>
                </a:path>
                <a:path w="628650" h="244475">
                  <a:moveTo>
                    <a:pt x="430149" y="100672"/>
                  </a:moveTo>
                  <a:lnTo>
                    <a:pt x="429577" y="87287"/>
                  </a:lnTo>
                  <a:lnTo>
                    <a:pt x="427863" y="74726"/>
                  </a:lnTo>
                  <a:lnTo>
                    <a:pt x="427799" y="74498"/>
                  </a:lnTo>
                  <a:lnTo>
                    <a:pt x="425005" y="63309"/>
                  </a:lnTo>
                  <a:lnTo>
                    <a:pt x="421005" y="53340"/>
                  </a:lnTo>
                  <a:lnTo>
                    <a:pt x="415861" y="43624"/>
                  </a:lnTo>
                  <a:lnTo>
                    <a:pt x="411810" y="38100"/>
                  </a:lnTo>
                  <a:lnTo>
                    <a:pt x="409575" y="35052"/>
                  </a:lnTo>
                  <a:lnTo>
                    <a:pt x="402145" y="27622"/>
                  </a:lnTo>
                  <a:lnTo>
                    <a:pt x="398145" y="24688"/>
                  </a:lnTo>
                  <a:lnTo>
                    <a:pt x="398145" y="100672"/>
                  </a:lnTo>
                  <a:lnTo>
                    <a:pt x="397865" y="110439"/>
                  </a:lnTo>
                  <a:lnTo>
                    <a:pt x="386245" y="148196"/>
                  </a:lnTo>
                  <a:lnTo>
                    <a:pt x="376720" y="157162"/>
                  </a:lnTo>
                  <a:lnTo>
                    <a:pt x="370624" y="163258"/>
                  </a:lnTo>
                  <a:lnTo>
                    <a:pt x="363004" y="164782"/>
                  </a:lnTo>
                  <a:lnTo>
                    <a:pt x="353860" y="164782"/>
                  </a:lnTo>
                  <a:lnTo>
                    <a:pt x="317042" y="142328"/>
                  </a:lnTo>
                  <a:lnTo>
                    <a:pt x="308127" y="100672"/>
                  </a:lnTo>
                  <a:lnTo>
                    <a:pt x="308444" y="91579"/>
                  </a:lnTo>
                  <a:lnTo>
                    <a:pt x="320700" y="54673"/>
                  </a:lnTo>
                  <a:lnTo>
                    <a:pt x="353860" y="38100"/>
                  </a:lnTo>
                  <a:lnTo>
                    <a:pt x="363004" y="38100"/>
                  </a:lnTo>
                  <a:lnTo>
                    <a:pt x="393573" y="67056"/>
                  </a:lnTo>
                  <a:lnTo>
                    <a:pt x="395617" y="74726"/>
                  </a:lnTo>
                  <a:lnTo>
                    <a:pt x="397002" y="82765"/>
                  </a:lnTo>
                  <a:lnTo>
                    <a:pt x="397865" y="91579"/>
                  </a:lnTo>
                  <a:lnTo>
                    <a:pt x="398145" y="100672"/>
                  </a:lnTo>
                  <a:lnTo>
                    <a:pt x="398145" y="24688"/>
                  </a:lnTo>
                  <a:lnTo>
                    <a:pt x="353860" y="10668"/>
                  </a:lnTo>
                  <a:lnTo>
                    <a:pt x="342734" y="11480"/>
                  </a:lnTo>
                  <a:lnTo>
                    <a:pt x="305638" y="27622"/>
                  </a:lnTo>
                  <a:lnTo>
                    <a:pt x="282460" y="63309"/>
                  </a:lnTo>
                  <a:lnTo>
                    <a:pt x="276034" y="100672"/>
                  </a:lnTo>
                  <a:lnTo>
                    <a:pt x="276847" y="114731"/>
                  </a:lnTo>
                  <a:lnTo>
                    <a:pt x="291858" y="159258"/>
                  </a:lnTo>
                  <a:lnTo>
                    <a:pt x="322783" y="186423"/>
                  </a:lnTo>
                  <a:lnTo>
                    <a:pt x="353860" y="192214"/>
                  </a:lnTo>
                  <a:lnTo>
                    <a:pt x="364972" y="191617"/>
                  </a:lnTo>
                  <a:lnTo>
                    <a:pt x="402145" y="175260"/>
                  </a:lnTo>
                  <a:lnTo>
                    <a:pt x="411810" y="164782"/>
                  </a:lnTo>
                  <a:lnTo>
                    <a:pt x="415861" y="159258"/>
                  </a:lnTo>
                  <a:lnTo>
                    <a:pt x="421005" y="149542"/>
                  </a:lnTo>
                  <a:lnTo>
                    <a:pt x="425005" y="138861"/>
                  </a:lnTo>
                  <a:lnTo>
                    <a:pt x="427863" y="127355"/>
                  </a:lnTo>
                  <a:lnTo>
                    <a:pt x="429577" y="114731"/>
                  </a:lnTo>
                  <a:lnTo>
                    <a:pt x="430149" y="100672"/>
                  </a:lnTo>
                  <a:close/>
                </a:path>
                <a:path w="628650" h="244475">
                  <a:moveTo>
                    <a:pt x="625411" y="57912"/>
                  </a:moveTo>
                  <a:lnTo>
                    <a:pt x="593407" y="57912"/>
                  </a:lnTo>
                  <a:lnTo>
                    <a:pt x="593407" y="210591"/>
                  </a:lnTo>
                  <a:lnTo>
                    <a:pt x="590359" y="213639"/>
                  </a:lnTo>
                  <a:lnTo>
                    <a:pt x="588835" y="218211"/>
                  </a:lnTo>
                  <a:lnTo>
                    <a:pt x="585787" y="219735"/>
                  </a:lnTo>
                  <a:lnTo>
                    <a:pt x="573493" y="219735"/>
                  </a:lnTo>
                  <a:lnTo>
                    <a:pt x="571982" y="218224"/>
                  </a:lnTo>
                  <a:lnTo>
                    <a:pt x="571982" y="205930"/>
                  </a:lnTo>
                  <a:lnTo>
                    <a:pt x="445389" y="205930"/>
                  </a:lnTo>
                  <a:lnTo>
                    <a:pt x="445389" y="224307"/>
                  </a:lnTo>
                  <a:lnTo>
                    <a:pt x="565772" y="224307"/>
                  </a:lnTo>
                  <a:lnTo>
                    <a:pt x="561301" y="241071"/>
                  </a:lnTo>
                  <a:lnTo>
                    <a:pt x="564349" y="241071"/>
                  </a:lnTo>
                  <a:lnTo>
                    <a:pt x="567397" y="242595"/>
                  </a:lnTo>
                  <a:lnTo>
                    <a:pt x="570445" y="242595"/>
                  </a:lnTo>
                  <a:lnTo>
                    <a:pt x="575017" y="244119"/>
                  </a:lnTo>
                  <a:lnTo>
                    <a:pt x="582650" y="244119"/>
                  </a:lnTo>
                  <a:lnTo>
                    <a:pt x="620839" y="221259"/>
                  </a:lnTo>
                  <a:lnTo>
                    <a:pt x="621347" y="219735"/>
                  </a:lnTo>
                  <a:lnTo>
                    <a:pt x="622846" y="215277"/>
                  </a:lnTo>
                  <a:lnTo>
                    <a:pt x="624268" y="208838"/>
                  </a:lnTo>
                  <a:lnTo>
                    <a:pt x="625132" y="202107"/>
                  </a:lnTo>
                  <a:lnTo>
                    <a:pt x="625411" y="195262"/>
                  </a:lnTo>
                  <a:lnTo>
                    <a:pt x="625411" y="57912"/>
                  </a:lnTo>
                  <a:close/>
                </a:path>
                <a:path w="628650" h="244475">
                  <a:moveTo>
                    <a:pt x="628459" y="12192"/>
                  </a:moveTo>
                  <a:lnTo>
                    <a:pt x="626935" y="7620"/>
                  </a:lnTo>
                  <a:lnTo>
                    <a:pt x="622363" y="4572"/>
                  </a:lnTo>
                  <a:lnTo>
                    <a:pt x="619315" y="1524"/>
                  </a:lnTo>
                  <a:lnTo>
                    <a:pt x="614743" y="0"/>
                  </a:lnTo>
                  <a:lnTo>
                    <a:pt x="604075" y="0"/>
                  </a:lnTo>
                  <a:lnTo>
                    <a:pt x="599503" y="1524"/>
                  </a:lnTo>
                  <a:lnTo>
                    <a:pt x="593407" y="7620"/>
                  </a:lnTo>
                  <a:lnTo>
                    <a:pt x="591883" y="12192"/>
                  </a:lnTo>
                  <a:lnTo>
                    <a:pt x="591883" y="22860"/>
                  </a:lnTo>
                  <a:lnTo>
                    <a:pt x="593407" y="27432"/>
                  </a:lnTo>
                  <a:lnTo>
                    <a:pt x="599503" y="33528"/>
                  </a:lnTo>
                  <a:lnTo>
                    <a:pt x="604075" y="35052"/>
                  </a:lnTo>
                  <a:lnTo>
                    <a:pt x="614743" y="35052"/>
                  </a:lnTo>
                  <a:lnTo>
                    <a:pt x="619315" y="33528"/>
                  </a:lnTo>
                  <a:lnTo>
                    <a:pt x="622363" y="30480"/>
                  </a:lnTo>
                  <a:lnTo>
                    <a:pt x="626935" y="27432"/>
                  </a:lnTo>
                  <a:lnTo>
                    <a:pt x="628459" y="22860"/>
                  </a:lnTo>
                  <a:lnTo>
                    <a:pt x="628459" y="12192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74293" y="4633817"/>
              <a:ext cx="108299" cy="13735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017740" y="4578953"/>
              <a:ext cx="119380" cy="192405"/>
            </a:xfrm>
            <a:custGeom>
              <a:avLst/>
              <a:gdLst/>
              <a:ahLst/>
              <a:cxnLst/>
              <a:rect l="l" t="t" r="r" b="b"/>
              <a:pathLst>
                <a:path w="119379" h="192404">
                  <a:moveTo>
                    <a:pt x="24384" y="189166"/>
                  </a:moveTo>
                  <a:lnTo>
                    <a:pt x="0" y="18916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48768"/>
                  </a:lnTo>
                  <a:lnTo>
                    <a:pt x="28956" y="71723"/>
                  </a:lnTo>
                  <a:lnTo>
                    <a:pt x="105101" y="71723"/>
                  </a:lnTo>
                  <a:lnTo>
                    <a:pt x="106203" y="73044"/>
                  </a:lnTo>
                  <a:lnTo>
                    <a:pt x="110037" y="79508"/>
                  </a:lnTo>
                  <a:lnTo>
                    <a:pt x="110554" y="80867"/>
                  </a:lnTo>
                  <a:lnTo>
                    <a:pt x="50292" y="80867"/>
                  </a:lnTo>
                  <a:lnTo>
                    <a:pt x="41148" y="86963"/>
                  </a:lnTo>
                  <a:lnTo>
                    <a:pt x="35052" y="90011"/>
                  </a:lnTo>
                  <a:lnTo>
                    <a:pt x="30480" y="94583"/>
                  </a:lnTo>
                  <a:lnTo>
                    <a:pt x="30480" y="155638"/>
                  </a:lnTo>
                  <a:lnTo>
                    <a:pt x="35052" y="160210"/>
                  </a:lnTo>
                  <a:lnTo>
                    <a:pt x="39624" y="163258"/>
                  </a:lnTo>
                  <a:lnTo>
                    <a:pt x="48768" y="166306"/>
                  </a:lnTo>
                  <a:lnTo>
                    <a:pt x="108094" y="166306"/>
                  </a:lnTo>
                  <a:lnTo>
                    <a:pt x="107370" y="167663"/>
                  </a:lnTo>
                  <a:lnTo>
                    <a:pt x="102393" y="174117"/>
                  </a:lnTo>
                  <a:lnTo>
                    <a:pt x="101003" y="175450"/>
                  </a:lnTo>
                  <a:lnTo>
                    <a:pt x="27432" y="175450"/>
                  </a:lnTo>
                  <a:lnTo>
                    <a:pt x="24384" y="189166"/>
                  </a:lnTo>
                  <a:close/>
                </a:path>
                <a:path w="119379" h="192404">
                  <a:moveTo>
                    <a:pt x="105101" y="71723"/>
                  </a:moveTo>
                  <a:lnTo>
                    <a:pt x="28956" y="71723"/>
                  </a:lnTo>
                  <a:lnTo>
                    <a:pt x="35052" y="67056"/>
                  </a:lnTo>
                  <a:lnTo>
                    <a:pt x="41148" y="62484"/>
                  </a:lnTo>
                  <a:lnTo>
                    <a:pt x="47422" y="59364"/>
                  </a:lnTo>
                  <a:lnTo>
                    <a:pt x="54864" y="56388"/>
                  </a:lnTo>
                  <a:lnTo>
                    <a:pt x="60960" y="54864"/>
                  </a:lnTo>
                  <a:lnTo>
                    <a:pt x="67056" y="54864"/>
                  </a:lnTo>
                  <a:lnTo>
                    <a:pt x="105101" y="71723"/>
                  </a:lnTo>
                  <a:close/>
                </a:path>
                <a:path w="119379" h="192404">
                  <a:moveTo>
                    <a:pt x="108094" y="166306"/>
                  </a:moveTo>
                  <a:lnTo>
                    <a:pt x="62484" y="166306"/>
                  </a:lnTo>
                  <a:lnTo>
                    <a:pt x="68580" y="164782"/>
                  </a:lnTo>
                  <a:lnTo>
                    <a:pt x="73152" y="161734"/>
                  </a:lnTo>
                  <a:lnTo>
                    <a:pt x="77819" y="158686"/>
                  </a:lnTo>
                  <a:lnTo>
                    <a:pt x="80867" y="154114"/>
                  </a:lnTo>
                  <a:lnTo>
                    <a:pt x="83915" y="146494"/>
                  </a:lnTo>
                  <a:lnTo>
                    <a:pt x="86963" y="140398"/>
                  </a:lnTo>
                  <a:lnTo>
                    <a:pt x="86963" y="105251"/>
                  </a:lnTo>
                  <a:lnTo>
                    <a:pt x="85439" y="99155"/>
                  </a:lnTo>
                  <a:lnTo>
                    <a:pt x="82391" y="93059"/>
                  </a:lnTo>
                  <a:lnTo>
                    <a:pt x="79343" y="88487"/>
                  </a:lnTo>
                  <a:lnTo>
                    <a:pt x="74771" y="85439"/>
                  </a:lnTo>
                  <a:lnTo>
                    <a:pt x="71628" y="82391"/>
                  </a:lnTo>
                  <a:lnTo>
                    <a:pt x="65532" y="80867"/>
                  </a:lnTo>
                  <a:lnTo>
                    <a:pt x="110554" y="80867"/>
                  </a:lnTo>
                  <a:lnTo>
                    <a:pt x="112871" y="86963"/>
                  </a:lnTo>
                  <a:lnTo>
                    <a:pt x="115752" y="94368"/>
                  </a:lnTo>
                  <a:lnTo>
                    <a:pt x="117633" y="102774"/>
                  </a:lnTo>
                  <a:lnTo>
                    <a:pt x="118657" y="112037"/>
                  </a:lnTo>
                  <a:lnTo>
                    <a:pt x="118967" y="122015"/>
                  </a:lnTo>
                  <a:lnTo>
                    <a:pt x="118633" y="132269"/>
                  </a:lnTo>
                  <a:lnTo>
                    <a:pt x="117443" y="142255"/>
                  </a:lnTo>
                  <a:lnTo>
                    <a:pt x="115109" y="151670"/>
                  </a:lnTo>
                  <a:lnTo>
                    <a:pt x="111347" y="160210"/>
                  </a:lnTo>
                  <a:lnTo>
                    <a:pt x="108094" y="166306"/>
                  </a:lnTo>
                  <a:close/>
                </a:path>
                <a:path w="119379" h="192404">
                  <a:moveTo>
                    <a:pt x="64008" y="192214"/>
                  </a:moveTo>
                  <a:lnTo>
                    <a:pt x="57912" y="192214"/>
                  </a:lnTo>
                  <a:lnTo>
                    <a:pt x="51816" y="190690"/>
                  </a:lnTo>
                  <a:lnTo>
                    <a:pt x="33528" y="181546"/>
                  </a:lnTo>
                  <a:lnTo>
                    <a:pt x="27432" y="175450"/>
                  </a:lnTo>
                  <a:lnTo>
                    <a:pt x="101003" y="175450"/>
                  </a:lnTo>
                  <a:lnTo>
                    <a:pt x="64008" y="19221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0423" y="4578953"/>
              <a:ext cx="2224182" cy="224313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677924" y="4988051"/>
              <a:ext cx="6711950" cy="2437130"/>
            </a:xfrm>
            <a:custGeom>
              <a:avLst/>
              <a:gdLst/>
              <a:ahLst/>
              <a:cxnLst/>
              <a:rect l="l" t="t" r="r" b="b"/>
              <a:pathLst>
                <a:path w="6711950" h="2437129">
                  <a:moveTo>
                    <a:pt x="6711695" y="2436876"/>
                  </a:moveTo>
                  <a:lnTo>
                    <a:pt x="0" y="2436876"/>
                  </a:lnTo>
                  <a:lnTo>
                    <a:pt x="0" y="0"/>
                  </a:lnTo>
                  <a:lnTo>
                    <a:pt x="6711695" y="0"/>
                  </a:lnTo>
                  <a:lnTo>
                    <a:pt x="6711695" y="2436876"/>
                  </a:lnTo>
                  <a:close/>
                </a:path>
              </a:pathLst>
            </a:custGeom>
            <a:solidFill>
              <a:srgbClr val="0E11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734312" y="5207507"/>
              <a:ext cx="10795" cy="2174875"/>
            </a:xfrm>
            <a:custGeom>
              <a:avLst/>
              <a:gdLst/>
              <a:ahLst/>
              <a:cxnLst/>
              <a:rect l="l" t="t" r="r" b="b"/>
              <a:pathLst>
                <a:path w="10794" h="2174875">
                  <a:moveTo>
                    <a:pt x="10667" y="2174747"/>
                  </a:moveTo>
                  <a:lnTo>
                    <a:pt x="0" y="2174747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2174747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697450" y="5035200"/>
              <a:ext cx="92075" cy="46355"/>
            </a:xfrm>
            <a:custGeom>
              <a:avLst/>
              <a:gdLst/>
              <a:ahLst/>
              <a:cxnLst/>
              <a:rect l="l" t="t" r="r" b="b"/>
              <a:pathLst>
                <a:path w="92075" h="46354">
                  <a:moveTo>
                    <a:pt x="45719" y="45815"/>
                  </a:moveTo>
                  <a:lnTo>
                    <a:pt x="0" y="0"/>
                  </a:lnTo>
                  <a:lnTo>
                    <a:pt x="91535" y="0"/>
                  </a:lnTo>
                  <a:lnTo>
                    <a:pt x="45719" y="45815"/>
                  </a:lnTo>
                  <a:close/>
                </a:path>
              </a:pathLst>
            </a:custGeom>
            <a:solidFill>
              <a:srgbClr val="66D8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854517" y="5045963"/>
              <a:ext cx="1367155" cy="2242185"/>
            </a:xfrm>
            <a:custGeom>
              <a:avLst/>
              <a:gdLst/>
              <a:ahLst/>
              <a:cxnLst/>
              <a:rect l="l" t="t" r="r" b="b"/>
              <a:pathLst>
                <a:path w="1367155" h="2242184">
                  <a:moveTo>
                    <a:pt x="51904" y="0"/>
                  </a:moveTo>
                  <a:lnTo>
                    <a:pt x="32092" y="0"/>
                  </a:lnTo>
                  <a:lnTo>
                    <a:pt x="25996" y="1524"/>
                  </a:lnTo>
                  <a:lnTo>
                    <a:pt x="22948" y="3048"/>
                  </a:lnTo>
                  <a:lnTo>
                    <a:pt x="18288" y="6096"/>
                  </a:lnTo>
                  <a:lnTo>
                    <a:pt x="16764" y="12192"/>
                  </a:lnTo>
                  <a:lnTo>
                    <a:pt x="16764" y="36576"/>
                  </a:lnTo>
                  <a:lnTo>
                    <a:pt x="18288" y="38100"/>
                  </a:lnTo>
                  <a:lnTo>
                    <a:pt x="18288" y="42672"/>
                  </a:lnTo>
                  <a:lnTo>
                    <a:pt x="15240" y="45720"/>
                  </a:lnTo>
                  <a:lnTo>
                    <a:pt x="15240" y="47345"/>
                  </a:lnTo>
                  <a:lnTo>
                    <a:pt x="13716" y="48869"/>
                  </a:lnTo>
                  <a:lnTo>
                    <a:pt x="10668" y="50393"/>
                  </a:lnTo>
                  <a:lnTo>
                    <a:pt x="7620" y="50393"/>
                  </a:lnTo>
                  <a:lnTo>
                    <a:pt x="4572" y="51917"/>
                  </a:lnTo>
                  <a:lnTo>
                    <a:pt x="0" y="51917"/>
                  </a:lnTo>
                  <a:lnTo>
                    <a:pt x="0" y="62585"/>
                  </a:lnTo>
                  <a:lnTo>
                    <a:pt x="4572" y="62585"/>
                  </a:lnTo>
                  <a:lnTo>
                    <a:pt x="7620" y="64109"/>
                  </a:lnTo>
                  <a:lnTo>
                    <a:pt x="10668" y="64109"/>
                  </a:lnTo>
                  <a:lnTo>
                    <a:pt x="13716" y="65633"/>
                  </a:lnTo>
                  <a:lnTo>
                    <a:pt x="15240" y="67157"/>
                  </a:lnTo>
                  <a:lnTo>
                    <a:pt x="15240" y="68681"/>
                  </a:lnTo>
                  <a:lnTo>
                    <a:pt x="18288" y="71729"/>
                  </a:lnTo>
                  <a:lnTo>
                    <a:pt x="18288" y="76301"/>
                  </a:lnTo>
                  <a:lnTo>
                    <a:pt x="16764" y="77825"/>
                  </a:lnTo>
                  <a:lnTo>
                    <a:pt x="16764" y="102209"/>
                  </a:lnTo>
                  <a:lnTo>
                    <a:pt x="18288" y="108305"/>
                  </a:lnTo>
                  <a:lnTo>
                    <a:pt x="22948" y="109829"/>
                  </a:lnTo>
                  <a:lnTo>
                    <a:pt x="25996" y="112877"/>
                  </a:lnTo>
                  <a:lnTo>
                    <a:pt x="32092" y="114401"/>
                  </a:lnTo>
                  <a:lnTo>
                    <a:pt x="41236" y="114401"/>
                  </a:lnTo>
                  <a:lnTo>
                    <a:pt x="51904" y="114401"/>
                  </a:lnTo>
                  <a:lnTo>
                    <a:pt x="51904" y="103733"/>
                  </a:lnTo>
                  <a:lnTo>
                    <a:pt x="38188" y="103733"/>
                  </a:lnTo>
                  <a:lnTo>
                    <a:pt x="35140" y="102209"/>
                  </a:lnTo>
                  <a:lnTo>
                    <a:pt x="33616" y="102209"/>
                  </a:lnTo>
                  <a:lnTo>
                    <a:pt x="33616" y="100685"/>
                  </a:lnTo>
                  <a:lnTo>
                    <a:pt x="32092" y="99161"/>
                  </a:lnTo>
                  <a:lnTo>
                    <a:pt x="32092" y="83921"/>
                  </a:lnTo>
                  <a:lnTo>
                    <a:pt x="33616" y="80873"/>
                  </a:lnTo>
                  <a:lnTo>
                    <a:pt x="33616" y="68681"/>
                  </a:lnTo>
                  <a:lnTo>
                    <a:pt x="32092" y="64109"/>
                  </a:lnTo>
                  <a:lnTo>
                    <a:pt x="27520" y="59537"/>
                  </a:lnTo>
                  <a:lnTo>
                    <a:pt x="24472" y="58013"/>
                  </a:lnTo>
                  <a:lnTo>
                    <a:pt x="19812" y="58013"/>
                  </a:lnTo>
                  <a:lnTo>
                    <a:pt x="19812" y="56489"/>
                  </a:lnTo>
                  <a:lnTo>
                    <a:pt x="24472" y="56489"/>
                  </a:lnTo>
                  <a:lnTo>
                    <a:pt x="27520" y="54965"/>
                  </a:lnTo>
                  <a:lnTo>
                    <a:pt x="32092" y="50393"/>
                  </a:lnTo>
                  <a:lnTo>
                    <a:pt x="33616" y="45720"/>
                  </a:lnTo>
                  <a:lnTo>
                    <a:pt x="33616" y="33528"/>
                  </a:lnTo>
                  <a:lnTo>
                    <a:pt x="32092" y="30480"/>
                  </a:lnTo>
                  <a:lnTo>
                    <a:pt x="32092" y="15240"/>
                  </a:lnTo>
                  <a:lnTo>
                    <a:pt x="33616" y="13716"/>
                  </a:lnTo>
                  <a:lnTo>
                    <a:pt x="33616" y="12192"/>
                  </a:lnTo>
                  <a:lnTo>
                    <a:pt x="35140" y="12192"/>
                  </a:lnTo>
                  <a:lnTo>
                    <a:pt x="38188" y="10668"/>
                  </a:lnTo>
                  <a:lnTo>
                    <a:pt x="51904" y="10668"/>
                  </a:lnTo>
                  <a:lnTo>
                    <a:pt x="51904" y="0"/>
                  </a:lnTo>
                  <a:close/>
                </a:path>
                <a:path w="1367155" h="2242184">
                  <a:moveTo>
                    <a:pt x="773430" y="1406855"/>
                  </a:moveTo>
                  <a:lnTo>
                    <a:pt x="771906" y="1403807"/>
                  </a:lnTo>
                  <a:lnTo>
                    <a:pt x="770382" y="1402283"/>
                  </a:lnTo>
                  <a:lnTo>
                    <a:pt x="767334" y="1400759"/>
                  </a:lnTo>
                  <a:lnTo>
                    <a:pt x="765810" y="1399235"/>
                  </a:lnTo>
                  <a:lnTo>
                    <a:pt x="759701" y="1399235"/>
                  </a:lnTo>
                  <a:lnTo>
                    <a:pt x="756653" y="1400759"/>
                  </a:lnTo>
                  <a:lnTo>
                    <a:pt x="755129" y="1402283"/>
                  </a:lnTo>
                  <a:lnTo>
                    <a:pt x="752081" y="1403807"/>
                  </a:lnTo>
                  <a:lnTo>
                    <a:pt x="752081" y="1415999"/>
                  </a:lnTo>
                  <a:lnTo>
                    <a:pt x="756653" y="1420571"/>
                  </a:lnTo>
                  <a:lnTo>
                    <a:pt x="759701" y="1422095"/>
                  </a:lnTo>
                  <a:lnTo>
                    <a:pt x="765810" y="1422095"/>
                  </a:lnTo>
                  <a:lnTo>
                    <a:pt x="767334" y="1420571"/>
                  </a:lnTo>
                  <a:lnTo>
                    <a:pt x="770382" y="1419047"/>
                  </a:lnTo>
                  <a:lnTo>
                    <a:pt x="771906" y="1415999"/>
                  </a:lnTo>
                  <a:lnTo>
                    <a:pt x="773430" y="1414475"/>
                  </a:lnTo>
                  <a:lnTo>
                    <a:pt x="773430" y="1406855"/>
                  </a:lnTo>
                  <a:close/>
                </a:path>
                <a:path w="1367155" h="2242184">
                  <a:moveTo>
                    <a:pt x="773430" y="1359509"/>
                  </a:moveTo>
                  <a:lnTo>
                    <a:pt x="771906" y="1356461"/>
                  </a:lnTo>
                  <a:lnTo>
                    <a:pt x="767334" y="1351889"/>
                  </a:lnTo>
                  <a:lnTo>
                    <a:pt x="756653" y="1351889"/>
                  </a:lnTo>
                  <a:lnTo>
                    <a:pt x="755129" y="1354937"/>
                  </a:lnTo>
                  <a:lnTo>
                    <a:pt x="752081" y="1356461"/>
                  </a:lnTo>
                  <a:lnTo>
                    <a:pt x="752081" y="1368742"/>
                  </a:lnTo>
                  <a:lnTo>
                    <a:pt x="755129" y="1370266"/>
                  </a:lnTo>
                  <a:lnTo>
                    <a:pt x="756653" y="1373327"/>
                  </a:lnTo>
                  <a:lnTo>
                    <a:pt x="767334" y="1373327"/>
                  </a:lnTo>
                  <a:lnTo>
                    <a:pt x="771906" y="1368742"/>
                  </a:lnTo>
                  <a:lnTo>
                    <a:pt x="773430" y="1365694"/>
                  </a:lnTo>
                  <a:lnTo>
                    <a:pt x="773430" y="1359509"/>
                  </a:lnTo>
                  <a:close/>
                </a:path>
                <a:path w="1367155" h="2242184">
                  <a:moveTo>
                    <a:pt x="1197571" y="329577"/>
                  </a:moveTo>
                  <a:lnTo>
                    <a:pt x="1196047" y="326529"/>
                  </a:lnTo>
                  <a:lnTo>
                    <a:pt x="1191475" y="321957"/>
                  </a:lnTo>
                  <a:lnTo>
                    <a:pt x="1180807" y="321957"/>
                  </a:lnTo>
                  <a:lnTo>
                    <a:pt x="1179283" y="325005"/>
                  </a:lnTo>
                  <a:lnTo>
                    <a:pt x="1176134" y="326529"/>
                  </a:lnTo>
                  <a:lnTo>
                    <a:pt x="1176134" y="338721"/>
                  </a:lnTo>
                  <a:lnTo>
                    <a:pt x="1179283" y="340245"/>
                  </a:lnTo>
                  <a:lnTo>
                    <a:pt x="1180807" y="343293"/>
                  </a:lnTo>
                  <a:lnTo>
                    <a:pt x="1191475" y="343293"/>
                  </a:lnTo>
                  <a:lnTo>
                    <a:pt x="1196047" y="338721"/>
                  </a:lnTo>
                  <a:lnTo>
                    <a:pt x="1197571" y="335673"/>
                  </a:lnTo>
                  <a:lnTo>
                    <a:pt x="1197571" y="329577"/>
                  </a:lnTo>
                  <a:close/>
                </a:path>
                <a:path w="1367155" h="2242184">
                  <a:moveTo>
                    <a:pt x="1197571" y="280708"/>
                  </a:moveTo>
                  <a:lnTo>
                    <a:pt x="1196047" y="279184"/>
                  </a:lnTo>
                  <a:lnTo>
                    <a:pt x="1194523" y="276136"/>
                  </a:lnTo>
                  <a:lnTo>
                    <a:pt x="1191475" y="274612"/>
                  </a:lnTo>
                  <a:lnTo>
                    <a:pt x="1189951" y="273088"/>
                  </a:lnTo>
                  <a:lnTo>
                    <a:pt x="1183855" y="273088"/>
                  </a:lnTo>
                  <a:lnTo>
                    <a:pt x="1180807" y="274612"/>
                  </a:lnTo>
                  <a:lnTo>
                    <a:pt x="1179283" y="276136"/>
                  </a:lnTo>
                  <a:lnTo>
                    <a:pt x="1176134" y="279184"/>
                  </a:lnTo>
                  <a:lnTo>
                    <a:pt x="1176134" y="291376"/>
                  </a:lnTo>
                  <a:lnTo>
                    <a:pt x="1179283" y="292900"/>
                  </a:lnTo>
                  <a:lnTo>
                    <a:pt x="1180807" y="294424"/>
                  </a:lnTo>
                  <a:lnTo>
                    <a:pt x="1183855" y="295948"/>
                  </a:lnTo>
                  <a:lnTo>
                    <a:pt x="1189951" y="295948"/>
                  </a:lnTo>
                  <a:lnTo>
                    <a:pt x="1191475" y="294424"/>
                  </a:lnTo>
                  <a:lnTo>
                    <a:pt x="1194523" y="292900"/>
                  </a:lnTo>
                  <a:lnTo>
                    <a:pt x="1196047" y="291376"/>
                  </a:lnTo>
                  <a:lnTo>
                    <a:pt x="1197571" y="288328"/>
                  </a:lnTo>
                  <a:lnTo>
                    <a:pt x="1197571" y="280708"/>
                  </a:lnTo>
                  <a:close/>
                </a:path>
                <a:path w="1367155" h="2242184">
                  <a:moveTo>
                    <a:pt x="1283017" y="2226475"/>
                  </a:moveTo>
                  <a:lnTo>
                    <a:pt x="1281493" y="2224951"/>
                  </a:lnTo>
                  <a:lnTo>
                    <a:pt x="1279969" y="2221903"/>
                  </a:lnTo>
                  <a:lnTo>
                    <a:pt x="1276921" y="2220379"/>
                  </a:lnTo>
                  <a:lnTo>
                    <a:pt x="1273771" y="2218855"/>
                  </a:lnTo>
                  <a:lnTo>
                    <a:pt x="1269199" y="2218855"/>
                  </a:lnTo>
                  <a:lnTo>
                    <a:pt x="1266151" y="2220379"/>
                  </a:lnTo>
                  <a:lnTo>
                    <a:pt x="1260055" y="2226475"/>
                  </a:lnTo>
                  <a:lnTo>
                    <a:pt x="1260055" y="2234095"/>
                  </a:lnTo>
                  <a:lnTo>
                    <a:pt x="1261579" y="2237143"/>
                  </a:lnTo>
                  <a:lnTo>
                    <a:pt x="1264627" y="2238667"/>
                  </a:lnTo>
                  <a:lnTo>
                    <a:pt x="1266151" y="2240191"/>
                  </a:lnTo>
                  <a:lnTo>
                    <a:pt x="1269199" y="2241715"/>
                  </a:lnTo>
                  <a:lnTo>
                    <a:pt x="1273771" y="2241715"/>
                  </a:lnTo>
                  <a:lnTo>
                    <a:pt x="1276921" y="2240191"/>
                  </a:lnTo>
                  <a:lnTo>
                    <a:pt x="1279969" y="2238667"/>
                  </a:lnTo>
                  <a:lnTo>
                    <a:pt x="1281493" y="2237143"/>
                  </a:lnTo>
                  <a:lnTo>
                    <a:pt x="1283017" y="2234095"/>
                  </a:lnTo>
                  <a:lnTo>
                    <a:pt x="1283017" y="2226475"/>
                  </a:lnTo>
                  <a:close/>
                </a:path>
                <a:path w="1367155" h="2242184">
                  <a:moveTo>
                    <a:pt x="1283017" y="2179129"/>
                  </a:moveTo>
                  <a:lnTo>
                    <a:pt x="1281493" y="2176081"/>
                  </a:lnTo>
                  <a:lnTo>
                    <a:pt x="1279969" y="2174557"/>
                  </a:lnTo>
                  <a:lnTo>
                    <a:pt x="1276921" y="2173033"/>
                  </a:lnTo>
                  <a:lnTo>
                    <a:pt x="1273771" y="2171509"/>
                  </a:lnTo>
                  <a:lnTo>
                    <a:pt x="1269199" y="2171509"/>
                  </a:lnTo>
                  <a:lnTo>
                    <a:pt x="1266151" y="2173033"/>
                  </a:lnTo>
                  <a:lnTo>
                    <a:pt x="1264627" y="2174557"/>
                  </a:lnTo>
                  <a:lnTo>
                    <a:pt x="1261579" y="2176081"/>
                  </a:lnTo>
                  <a:lnTo>
                    <a:pt x="1260055" y="2179129"/>
                  </a:lnTo>
                  <a:lnTo>
                    <a:pt x="1260055" y="2186749"/>
                  </a:lnTo>
                  <a:lnTo>
                    <a:pt x="1266151" y="2192845"/>
                  </a:lnTo>
                  <a:lnTo>
                    <a:pt x="1269199" y="2194382"/>
                  </a:lnTo>
                  <a:lnTo>
                    <a:pt x="1273771" y="2194382"/>
                  </a:lnTo>
                  <a:lnTo>
                    <a:pt x="1276921" y="2192845"/>
                  </a:lnTo>
                  <a:lnTo>
                    <a:pt x="1279969" y="2191321"/>
                  </a:lnTo>
                  <a:lnTo>
                    <a:pt x="1281493" y="2188273"/>
                  </a:lnTo>
                  <a:lnTo>
                    <a:pt x="1283017" y="2186749"/>
                  </a:lnTo>
                  <a:lnTo>
                    <a:pt x="1283017" y="2179129"/>
                  </a:lnTo>
                  <a:close/>
                </a:path>
                <a:path w="1367155" h="2242184">
                  <a:moveTo>
                    <a:pt x="1283017" y="1959394"/>
                  </a:moveTo>
                  <a:lnTo>
                    <a:pt x="1281493" y="1957870"/>
                  </a:lnTo>
                  <a:lnTo>
                    <a:pt x="1279969" y="1954822"/>
                  </a:lnTo>
                  <a:lnTo>
                    <a:pt x="1276921" y="1953298"/>
                  </a:lnTo>
                  <a:lnTo>
                    <a:pt x="1273771" y="1951774"/>
                  </a:lnTo>
                  <a:lnTo>
                    <a:pt x="1269199" y="1951774"/>
                  </a:lnTo>
                  <a:lnTo>
                    <a:pt x="1266151" y="1953298"/>
                  </a:lnTo>
                  <a:lnTo>
                    <a:pt x="1260055" y="1959394"/>
                  </a:lnTo>
                  <a:lnTo>
                    <a:pt x="1260055" y="1967014"/>
                  </a:lnTo>
                  <a:lnTo>
                    <a:pt x="1261579" y="1970062"/>
                  </a:lnTo>
                  <a:lnTo>
                    <a:pt x="1264627" y="1971586"/>
                  </a:lnTo>
                  <a:lnTo>
                    <a:pt x="1266151" y="1973110"/>
                  </a:lnTo>
                  <a:lnTo>
                    <a:pt x="1269199" y="1974634"/>
                  </a:lnTo>
                  <a:lnTo>
                    <a:pt x="1273771" y="1974634"/>
                  </a:lnTo>
                  <a:lnTo>
                    <a:pt x="1276921" y="1973110"/>
                  </a:lnTo>
                  <a:lnTo>
                    <a:pt x="1279969" y="1971586"/>
                  </a:lnTo>
                  <a:lnTo>
                    <a:pt x="1281493" y="1970062"/>
                  </a:lnTo>
                  <a:lnTo>
                    <a:pt x="1283017" y="1967014"/>
                  </a:lnTo>
                  <a:lnTo>
                    <a:pt x="1283017" y="1959394"/>
                  </a:lnTo>
                  <a:close/>
                </a:path>
                <a:path w="1367155" h="2242184">
                  <a:moveTo>
                    <a:pt x="1283017" y="1912048"/>
                  </a:moveTo>
                  <a:lnTo>
                    <a:pt x="1281493" y="1909000"/>
                  </a:lnTo>
                  <a:lnTo>
                    <a:pt x="1279969" y="1907476"/>
                  </a:lnTo>
                  <a:lnTo>
                    <a:pt x="1276921" y="1905952"/>
                  </a:lnTo>
                  <a:lnTo>
                    <a:pt x="1273771" y="1904428"/>
                  </a:lnTo>
                  <a:lnTo>
                    <a:pt x="1269199" y="1904428"/>
                  </a:lnTo>
                  <a:lnTo>
                    <a:pt x="1266151" y="1905952"/>
                  </a:lnTo>
                  <a:lnTo>
                    <a:pt x="1264627" y="1907476"/>
                  </a:lnTo>
                  <a:lnTo>
                    <a:pt x="1261579" y="1909000"/>
                  </a:lnTo>
                  <a:lnTo>
                    <a:pt x="1260055" y="1912048"/>
                  </a:lnTo>
                  <a:lnTo>
                    <a:pt x="1260055" y="1919668"/>
                  </a:lnTo>
                  <a:lnTo>
                    <a:pt x="1266151" y="1925764"/>
                  </a:lnTo>
                  <a:lnTo>
                    <a:pt x="1269199" y="1927301"/>
                  </a:lnTo>
                  <a:lnTo>
                    <a:pt x="1273771" y="1927301"/>
                  </a:lnTo>
                  <a:lnTo>
                    <a:pt x="1276921" y="1925764"/>
                  </a:lnTo>
                  <a:lnTo>
                    <a:pt x="1279969" y="1924240"/>
                  </a:lnTo>
                  <a:lnTo>
                    <a:pt x="1281493" y="1921192"/>
                  </a:lnTo>
                  <a:lnTo>
                    <a:pt x="1283017" y="1919668"/>
                  </a:lnTo>
                  <a:lnTo>
                    <a:pt x="1283017" y="1912048"/>
                  </a:lnTo>
                  <a:close/>
                </a:path>
                <a:path w="1367155" h="2242184">
                  <a:moveTo>
                    <a:pt x="1283017" y="1139863"/>
                  </a:moveTo>
                  <a:lnTo>
                    <a:pt x="1281493" y="1136815"/>
                  </a:lnTo>
                  <a:lnTo>
                    <a:pt x="1276921" y="1132243"/>
                  </a:lnTo>
                  <a:lnTo>
                    <a:pt x="1266151" y="1132243"/>
                  </a:lnTo>
                  <a:lnTo>
                    <a:pt x="1264627" y="1135291"/>
                  </a:lnTo>
                  <a:lnTo>
                    <a:pt x="1261579" y="1136815"/>
                  </a:lnTo>
                  <a:lnTo>
                    <a:pt x="1260055" y="1139863"/>
                  </a:lnTo>
                  <a:lnTo>
                    <a:pt x="1260055" y="1146060"/>
                  </a:lnTo>
                  <a:lnTo>
                    <a:pt x="1261579" y="1149108"/>
                  </a:lnTo>
                  <a:lnTo>
                    <a:pt x="1264627" y="1150632"/>
                  </a:lnTo>
                  <a:lnTo>
                    <a:pt x="1266151" y="1153680"/>
                  </a:lnTo>
                  <a:lnTo>
                    <a:pt x="1269199" y="1155204"/>
                  </a:lnTo>
                  <a:lnTo>
                    <a:pt x="1273771" y="1155204"/>
                  </a:lnTo>
                  <a:lnTo>
                    <a:pt x="1276921" y="1153680"/>
                  </a:lnTo>
                  <a:lnTo>
                    <a:pt x="1281493" y="1149108"/>
                  </a:lnTo>
                  <a:lnTo>
                    <a:pt x="1283017" y="1146060"/>
                  </a:lnTo>
                  <a:lnTo>
                    <a:pt x="1283017" y="1139863"/>
                  </a:lnTo>
                  <a:close/>
                </a:path>
                <a:path w="1367155" h="2242184">
                  <a:moveTo>
                    <a:pt x="1283017" y="1092619"/>
                  </a:moveTo>
                  <a:lnTo>
                    <a:pt x="1279969" y="1086523"/>
                  </a:lnTo>
                  <a:lnTo>
                    <a:pt x="1276921" y="1084999"/>
                  </a:lnTo>
                  <a:lnTo>
                    <a:pt x="1273771" y="1083475"/>
                  </a:lnTo>
                  <a:lnTo>
                    <a:pt x="1269199" y="1083475"/>
                  </a:lnTo>
                  <a:lnTo>
                    <a:pt x="1266151" y="1084999"/>
                  </a:lnTo>
                  <a:lnTo>
                    <a:pt x="1261579" y="1089571"/>
                  </a:lnTo>
                  <a:lnTo>
                    <a:pt x="1260055" y="1092619"/>
                  </a:lnTo>
                  <a:lnTo>
                    <a:pt x="1260055" y="1098715"/>
                  </a:lnTo>
                  <a:lnTo>
                    <a:pt x="1261579" y="1101763"/>
                  </a:lnTo>
                  <a:lnTo>
                    <a:pt x="1264627" y="1103287"/>
                  </a:lnTo>
                  <a:lnTo>
                    <a:pt x="1266151" y="1106335"/>
                  </a:lnTo>
                  <a:lnTo>
                    <a:pt x="1276921" y="1106335"/>
                  </a:lnTo>
                  <a:lnTo>
                    <a:pt x="1281493" y="1101763"/>
                  </a:lnTo>
                  <a:lnTo>
                    <a:pt x="1283017" y="1098715"/>
                  </a:lnTo>
                  <a:lnTo>
                    <a:pt x="1283017" y="1092619"/>
                  </a:lnTo>
                  <a:close/>
                </a:path>
                <a:path w="1367155" h="2242184">
                  <a:moveTo>
                    <a:pt x="1283017" y="863739"/>
                  </a:moveTo>
                  <a:lnTo>
                    <a:pt x="1281493" y="860691"/>
                  </a:lnTo>
                  <a:lnTo>
                    <a:pt x="1276921" y="856119"/>
                  </a:lnTo>
                  <a:lnTo>
                    <a:pt x="1266151" y="856119"/>
                  </a:lnTo>
                  <a:lnTo>
                    <a:pt x="1264627" y="859167"/>
                  </a:lnTo>
                  <a:lnTo>
                    <a:pt x="1261579" y="860691"/>
                  </a:lnTo>
                  <a:lnTo>
                    <a:pt x="1260055" y="863739"/>
                  </a:lnTo>
                  <a:lnTo>
                    <a:pt x="1260055" y="869835"/>
                  </a:lnTo>
                  <a:lnTo>
                    <a:pt x="1261579" y="872883"/>
                  </a:lnTo>
                  <a:lnTo>
                    <a:pt x="1264627" y="874407"/>
                  </a:lnTo>
                  <a:lnTo>
                    <a:pt x="1266151" y="877455"/>
                  </a:lnTo>
                  <a:lnTo>
                    <a:pt x="1276921" y="877455"/>
                  </a:lnTo>
                  <a:lnTo>
                    <a:pt x="1281493" y="872883"/>
                  </a:lnTo>
                  <a:lnTo>
                    <a:pt x="1283017" y="869835"/>
                  </a:lnTo>
                  <a:lnTo>
                    <a:pt x="1283017" y="863739"/>
                  </a:lnTo>
                  <a:close/>
                </a:path>
                <a:path w="1367155" h="2242184">
                  <a:moveTo>
                    <a:pt x="1283017" y="814870"/>
                  </a:moveTo>
                  <a:lnTo>
                    <a:pt x="1281493" y="813346"/>
                  </a:lnTo>
                  <a:lnTo>
                    <a:pt x="1279969" y="810298"/>
                  </a:lnTo>
                  <a:lnTo>
                    <a:pt x="1276921" y="808774"/>
                  </a:lnTo>
                  <a:lnTo>
                    <a:pt x="1273771" y="807250"/>
                  </a:lnTo>
                  <a:lnTo>
                    <a:pt x="1269199" y="807250"/>
                  </a:lnTo>
                  <a:lnTo>
                    <a:pt x="1266151" y="808774"/>
                  </a:lnTo>
                  <a:lnTo>
                    <a:pt x="1260055" y="814870"/>
                  </a:lnTo>
                  <a:lnTo>
                    <a:pt x="1260055" y="822490"/>
                  </a:lnTo>
                  <a:lnTo>
                    <a:pt x="1261579" y="825538"/>
                  </a:lnTo>
                  <a:lnTo>
                    <a:pt x="1264627" y="827062"/>
                  </a:lnTo>
                  <a:lnTo>
                    <a:pt x="1266151" y="828586"/>
                  </a:lnTo>
                  <a:lnTo>
                    <a:pt x="1269199" y="830110"/>
                  </a:lnTo>
                  <a:lnTo>
                    <a:pt x="1273771" y="830110"/>
                  </a:lnTo>
                  <a:lnTo>
                    <a:pt x="1276921" y="828586"/>
                  </a:lnTo>
                  <a:lnTo>
                    <a:pt x="1279969" y="827062"/>
                  </a:lnTo>
                  <a:lnTo>
                    <a:pt x="1281493" y="825538"/>
                  </a:lnTo>
                  <a:lnTo>
                    <a:pt x="1283017" y="822490"/>
                  </a:lnTo>
                  <a:lnTo>
                    <a:pt x="1283017" y="814870"/>
                  </a:lnTo>
                  <a:close/>
                </a:path>
                <a:path w="1367155" h="2242184">
                  <a:moveTo>
                    <a:pt x="1366837" y="1680121"/>
                  </a:moveTo>
                  <a:lnTo>
                    <a:pt x="1363789" y="1678597"/>
                  </a:lnTo>
                  <a:lnTo>
                    <a:pt x="1362265" y="1677073"/>
                  </a:lnTo>
                  <a:lnTo>
                    <a:pt x="1359217" y="1675549"/>
                  </a:lnTo>
                  <a:lnTo>
                    <a:pt x="1353108" y="1675549"/>
                  </a:lnTo>
                  <a:lnTo>
                    <a:pt x="1351584" y="1677073"/>
                  </a:lnTo>
                  <a:lnTo>
                    <a:pt x="1348536" y="1678597"/>
                  </a:lnTo>
                  <a:lnTo>
                    <a:pt x="1347012" y="1680121"/>
                  </a:lnTo>
                  <a:lnTo>
                    <a:pt x="1345488" y="1683169"/>
                  </a:lnTo>
                  <a:lnTo>
                    <a:pt x="1345488" y="1690789"/>
                  </a:lnTo>
                  <a:lnTo>
                    <a:pt x="1347012" y="1692313"/>
                  </a:lnTo>
                  <a:lnTo>
                    <a:pt x="1348536" y="1695361"/>
                  </a:lnTo>
                  <a:lnTo>
                    <a:pt x="1351584" y="1696885"/>
                  </a:lnTo>
                  <a:lnTo>
                    <a:pt x="1353108" y="1698409"/>
                  </a:lnTo>
                  <a:lnTo>
                    <a:pt x="1359217" y="1698409"/>
                  </a:lnTo>
                  <a:lnTo>
                    <a:pt x="1362265" y="1696885"/>
                  </a:lnTo>
                  <a:lnTo>
                    <a:pt x="1366837" y="1692313"/>
                  </a:lnTo>
                  <a:lnTo>
                    <a:pt x="1366837" y="1680121"/>
                  </a:lnTo>
                  <a:close/>
                </a:path>
                <a:path w="1367155" h="2242184">
                  <a:moveTo>
                    <a:pt x="1366837" y="1632775"/>
                  </a:moveTo>
                  <a:lnTo>
                    <a:pt x="1363789" y="1631251"/>
                  </a:lnTo>
                  <a:lnTo>
                    <a:pt x="1362265" y="1628203"/>
                  </a:lnTo>
                  <a:lnTo>
                    <a:pt x="1351584" y="1628203"/>
                  </a:lnTo>
                  <a:lnTo>
                    <a:pt x="1347012" y="1632775"/>
                  </a:lnTo>
                  <a:lnTo>
                    <a:pt x="1345488" y="1635823"/>
                  </a:lnTo>
                  <a:lnTo>
                    <a:pt x="1345488" y="1641919"/>
                  </a:lnTo>
                  <a:lnTo>
                    <a:pt x="1347012" y="1644967"/>
                  </a:lnTo>
                  <a:lnTo>
                    <a:pt x="1351584" y="1649552"/>
                  </a:lnTo>
                  <a:lnTo>
                    <a:pt x="1362265" y="1649552"/>
                  </a:lnTo>
                  <a:lnTo>
                    <a:pt x="1363789" y="1646491"/>
                  </a:lnTo>
                  <a:lnTo>
                    <a:pt x="1366837" y="1644967"/>
                  </a:lnTo>
                  <a:lnTo>
                    <a:pt x="1366837" y="1632775"/>
                  </a:lnTo>
                  <a:close/>
                </a:path>
                <a:path w="1367155" h="2242184">
                  <a:moveTo>
                    <a:pt x="1366837" y="593509"/>
                  </a:moveTo>
                  <a:lnTo>
                    <a:pt x="1363789" y="591985"/>
                  </a:lnTo>
                  <a:lnTo>
                    <a:pt x="1362265" y="588937"/>
                  </a:lnTo>
                  <a:lnTo>
                    <a:pt x="1351584" y="588937"/>
                  </a:lnTo>
                  <a:lnTo>
                    <a:pt x="1347012" y="593509"/>
                  </a:lnTo>
                  <a:lnTo>
                    <a:pt x="1345488" y="596658"/>
                  </a:lnTo>
                  <a:lnTo>
                    <a:pt x="1345488" y="602754"/>
                  </a:lnTo>
                  <a:lnTo>
                    <a:pt x="1347012" y="605802"/>
                  </a:lnTo>
                  <a:lnTo>
                    <a:pt x="1351584" y="610374"/>
                  </a:lnTo>
                  <a:lnTo>
                    <a:pt x="1362265" y="610374"/>
                  </a:lnTo>
                  <a:lnTo>
                    <a:pt x="1363789" y="607326"/>
                  </a:lnTo>
                  <a:lnTo>
                    <a:pt x="1366837" y="605802"/>
                  </a:lnTo>
                  <a:lnTo>
                    <a:pt x="1366837" y="593509"/>
                  </a:lnTo>
                  <a:close/>
                </a:path>
                <a:path w="1367155" h="2242184">
                  <a:moveTo>
                    <a:pt x="1366837" y="546265"/>
                  </a:moveTo>
                  <a:lnTo>
                    <a:pt x="1362265" y="541693"/>
                  </a:lnTo>
                  <a:lnTo>
                    <a:pt x="1359217" y="540169"/>
                  </a:lnTo>
                  <a:lnTo>
                    <a:pt x="1353108" y="540169"/>
                  </a:lnTo>
                  <a:lnTo>
                    <a:pt x="1351584" y="541693"/>
                  </a:lnTo>
                  <a:lnTo>
                    <a:pt x="1348536" y="543217"/>
                  </a:lnTo>
                  <a:lnTo>
                    <a:pt x="1347012" y="546265"/>
                  </a:lnTo>
                  <a:lnTo>
                    <a:pt x="1345488" y="547789"/>
                  </a:lnTo>
                  <a:lnTo>
                    <a:pt x="1345488" y="555409"/>
                  </a:lnTo>
                  <a:lnTo>
                    <a:pt x="1347012" y="558457"/>
                  </a:lnTo>
                  <a:lnTo>
                    <a:pt x="1348536" y="559981"/>
                  </a:lnTo>
                  <a:lnTo>
                    <a:pt x="1351584" y="561505"/>
                  </a:lnTo>
                  <a:lnTo>
                    <a:pt x="1353108" y="563029"/>
                  </a:lnTo>
                  <a:lnTo>
                    <a:pt x="1359217" y="563029"/>
                  </a:lnTo>
                  <a:lnTo>
                    <a:pt x="1362265" y="561505"/>
                  </a:lnTo>
                  <a:lnTo>
                    <a:pt x="1363789" y="559981"/>
                  </a:lnTo>
                  <a:lnTo>
                    <a:pt x="1366837" y="558457"/>
                  </a:lnTo>
                  <a:lnTo>
                    <a:pt x="1366837" y="546265"/>
                  </a:lnTo>
                  <a:close/>
                </a:path>
              </a:pathLst>
            </a:custGeom>
            <a:solidFill>
              <a:srgbClr val="F9F7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2243" y="5291327"/>
              <a:ext cx="979932" cy="11582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146666" y="5296090"/>
              <a:ext cx="131445" cy="93345"/>
            </a:xfrm>
            <a:custGeom>
              <a:avLst/>
              <a:gdLst/>
              <a:ahLst/>
              <a:cxnLst/>
              <a:rect l="l" t="t" r="r" b="b"/>
              <a:pathLst>
                <a:path w="131445" h="93345">
                  <a:moveTo>
                    <a:pt x="13728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3060" y="44297"/>
                  </a:lnTo>
                  <a:lnTo>
                    <a:pt x="10680" y="44297"/>
                  </a:lnTo>
                  <a:lnTo>
                    <a:pt x="13728" y="15240"/>
                  </a:lnTo>
                  <a:lnTo>
                    <a:pt x="13728" y="0"/>
                  </a:lnTo>
                  <a:close/>
                </a:path>
                <a:path w="131445" h="93345">
                  <a:moveTo>
                    <a:pt x="44208" y="0"/>
                  </a:moveTo>
                  <a:lnTo>
                    <a:pt x="30492" y="0"/>
                  </a:lnTo>
                  <a:lnTo>
                    <a:pt x="30492" y="15240"/>
                  </a:lnTo>
                  <a:lnTo>
                    <a:pt x="33540" y="44297"/>
                  </a:lnTo>
                  <a:lnTo>
                    <a:pt x="41160" y="44297"/>
                  </a:lnTo>
                  <a:lnTo>
                    <a:pt x="44208" y="15240"/>
                  </a:lnTo>
                  <a:lnTo>
                    <a:pt x="44208" y="0"/>
                  </a:lnTo>
                  <a:close/>
                </a:path>
                <a:path w="131445" h="93345">
                  <a:moveTo>
                    <a:pt x="131165" y="4673"/>
                  </a:moveTo>
                  <a:lnTo>
                    <a:pt x="120497" y="4673"/>
                  </a:lnTo>
                  <a:lnTo>
                    <a:pt x="120497" y="70294"/>
                  </a:lnTo>
                  <a:lnTo>
                    <a:pt x="118973" y="73342"/>
                  </a:lnTo>
                  <a:lnTo>
                    <a:pt x="117449" y="77914"/>
                  </a:lnTo>
                  <a:lnTo>
                    <a:pt x="114401" y="79438"/>
                  </a:lnTo>
                  <a:lnTo>
                    <a:pt x="112877" y="80962"/>
                  </a:lnTo>
                  <a:lnTo>
                    <a:pt x="106781" y="84010"/>
                  </a:lnTo>
                  <a:lnTo>
                    <a:pt x="99161" y="84010"/>
                  </a:lnTo>
                  <a:lnTo>
                    <a:pt x="90017" y="79438"/>
                  </a:lnTo>
                  <a:lnTo>
                    <a:pt x="88493" y="77914"/>
                  </a:lnTo>
                  <a:lnTo>
                    <a:pt x="86969" y="73342"/>
                  </a:lnTo>
                  <a:lnTo>
                    <a:pt x="85445" y="70294"/>
                  </a:lnTo>
                  <a:lnTo>
                    <a:pt x="83921" y="65722"/>
                  </a:lnTo>
                  <a:lnTo>
                    <a:pt x="83921" y="4673"/>
                  </a:lnTo>
                  <a:lnTo>
                    <a:pt x="73164" y="4673"/>
                  </a:lnTo>
                  <a:lnTo>
                    <a:pt x="73164" y="70294"/>
                  </a:lnTo>
                  <a:lnTo>
                    <a:pt x="76212" y="79438"/>
                  </a:lnTo>
                  <a:lnTo>
                    <a:pt x="79349" y="82486"/>
                  </a:lnTo>
                  <a:lnTo>
                    <a:pt x="80873" y="85534"/>
                  </a:lnTo>
                  <a:lnTo>
                    <a:pt x="83921" y="88582"/>
                  </a:lnTo>
                  <a:lnTo>
                    <a:pt x="86969" y="90106"/>
                  </a:lnTo>
                  <a:lnTo>
                    <a:pt x="91541" y="91630"/>
                  </a:lnTo>
                  <a:lnTo>
                    <a:pt x="94589" y="93154"/>
                  </a:lnTo>
                  <a:lnTo>
                    <a:pt x="102209" y="93154"/>
                  </a:lnTo>
                  <a:lnTo>
                    <a:pt x="111353" y="93154"/>
                  </a:lnTo>
                  <a:lnTo>
                    <a:pt x="120497" y="88582"/>
                  </a:lnTo>
                  <a:lnTo>
                    <a:pt x="126593" y="82486"/>
                  </a:lnTo>
                  <a:lnTo>
                    <a:pt x="128117" y="79438"/>
                  </a:lnTo>
                  <a:lnTo>
                    <a:pt x="131165" y="70294"/>
                  </a:lnTo>
                  <a:lnTo>
                    <a:pt x="131165" y="4673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97650" y="5293137"/>
              <a:ext cx="367665" cy="123539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700360" y="5293144"/>
              <a:ext cx="142240" cy="96520"/>
            </a:xfrm>
            <a:custGeom>
              <a:avLst/>
              <a:gdLst/>
              <a:ahLst/>
              <a:cxnLst/>
              <a:rect l="l" t="t" r="r" b="b"/>
              <a:pathLst>
                <a:path w="142239" h="96520">
                  <a:moveTo>
                    <a:pt x="58013" y="50292"/>
                  </a:moveTo>
                  <a:lnTo>
                    <a:pt x="53949" y="38100"/>
                  </a:lnTo>
                  <a:lnTo>
                    <a:pt x="53441" y="36576"/>
                  </a:lnTo>
                  <a:lnTo>
                    <a:pt x="50393" y="33528"/>
                  </a:lnTo>
                  <a:lnTo>
                    <a:pt x="45821" y="32004"/>
                  </a:lnTo>
                  <a:lnTo>
                    <a:pt x="42773" y="28956"/>
                  </a:lnTo>
                  <a:lnTo>
                    <a:pt x="24485" y="28956"/>
                  </a:lnTo>
                  <a:lnTo>
                    <a:pt x="19900" y="30480"/>
                  </a:lnTo>
                  <a:lnTo>
                    <a:pt x="16852" y="30480"/>
                  </a:lnTo>
                  <a:lnTo>
                    <a:pt x="7708" y="35052"/>
                  </a:lnTo>
                  <a:lnTo>
                    <a:pt x="4572" y="36576"/>
                  </a:lnTo>
                  <a:lnTo>
                    <a:pt x="3048" y="38100"/>
                  </a:lnTo>
                  <a:lnTo>
                    <a:pt x="7708" y="45720"/>
                  </a:lnTo>
                  <a:lnTo>
                    <a:pt x="10756" y="42672"/>
                  </a:lnTo>
                  <a:lnTo>
                    <a:pt x="13804" y="41148"/>
                  </a:lnTo>
                  <a:lnTo>
                    <a:pt x="16852" y="41148"/>
                  </a:lnTo>
                  <a:lnTo>
                    <a:pt x="18376" y="39624"/>
                  </a:lnTo>
                  <a:lnTo>
                    <a:pt x="21437" y="38100"/>
                  </a:lnTo>
                  <a:lnTo>
                    <a:pt x="36677" y="38100"/>
                  </a:lnTo>
                  <a:lnTo>
                    <a:pt x="42773" y="41148"/>
                  </a:lnTo>
                  <a:lnTo>
                    <a:pt x="44297" y="42672"/>
                  </a:lnTo>
                  <a:lnTo>
                    <a:pt x="45821" y="45720"/>
                  </a:lnTo>
                  <a:lnTo>
                    <a:pt x="45821" y="48768"/>
                  </a:lnTo>
                  <a:lnTo>
                    <a:pt x="47345" y="50292"/>
                  </a:lnTo>
                  <a:lnTo>
                    <a:pt x="47345" y="53340"/>
                  </a:lnTo>
                  <a:lnTo>
                    <a:pt x="47345" y="60960"/>
                  </a:lnTo>
                  <a:lnTo>
                    <a:pt x="47345" y="77812"/>
                  </a:lnTo>
                  <a:lnTo>
                    <a:pt x="42773" y="80860"/>
                  </a:lnTo>
                  <a:lnTo>
                    <a:pt x="39725" y="83908"/>
                  </a:lnTo>
                  <a:lnTo>
                    <a:pt x="36677" y="85432"/>
                  </a:lnTo>
                  <a:lnTo>
                    <a:pt x="32105" y="86956"/>
                  </a:lnTo>
                  <a:lnTo>
                    <a:pt x="29057" y="88480"/>
                  </a:lnTo>
                  <a:lnTo>
                    <a:pt x="22961" y="88480"/>
                  </a:lnTo>
                  <a:lnTo>
                    <a:pt x="19900" y="86956"/>
                  </a:lnTo>
                  <a:lnTo>
                    <a:pt x="18376" y="86956"/>
                  </a:lnTo>
                  <a:lnTo>
                    <a:pt x="15328" y="85432"/>
                  </a:lnTo>
                  <a:lnTo>
                    <a:pt x="13804" y="85432"/>
                  </a:lnTo>
                  <a:lnTo>
                    <a:pt x="10756" y="82384"/>
                  </a:lnTo>
                  <a:lnTo>
                    <a:pt x="10756" y="74764"/>
                  </a:lnTo>
                  <a:lnTo>
                    <a:pt x="12280" y="71716"/>
                  </a:lnTo>
                  <a:lnTo>
                    <a:pt x="16852" y="67144"/>
                  </a:lnTo>
                  <a:lnTo>
                    <a:pt x="19900" y="65620"/>
                  </a:lnTo>
                  <a:lnTo>
                    <a:pt x="24485" y="64096"/>
                  </a:lnTo>
                  <a:lnTo>
                    <a:pt x="30581" y="62484"/>
                  </a:lnTo>
                  <a:lnTo>
                    <a:pt x="38201" y="62484"/>
                  </a:lnTo>
                  <a:lnTo>
                    <a:pt x="47345" y="60960"/>
                  </a:lnTo>
                  <a:lnTo>
                    <a:pt x="47345" y="53340"/>
                  </a:lnTo>
                  <a:lnTo>
                    <a:pt x="35623" y="54749"/>
                  </a:lnTo>
                  <a:lnTo>
                    <a:pt x="0" y="70192"/>
                  </a:lnTo>
                  <a:lnTo>
                    <a:pt x="0" y="82384"/>
                  </a:lnTo>
                  <a:lnTo>
                    <a:pt x="4572" y="91528"/>
                  </a:lnTo>
                  <a:lnTo>
                    <a:pt x="7708" y="93052"/>
                  </a:lnTo>
                  <a:lnTo>
                    <a:pt x="13804" y="96100"/>
                  </a:lnTo>
                  <a:lnTo>
                    <a:pt x="30581" y="96100"/>
                  </a:lnTo>
                  <a:lnTo>
                    <a:pt x="35153" y="93052"/>
                  </a:lnTo>
                  <a:lnTo>
                    <a:pt x="39725" y="91528"/>
                  </a:lnTo>
                  <a:lnTo>
                    <a:pt x="44297" y="88480"/>
                  </a:lnTo>
                  <a:lnTo>
                    <a:pt x="47345" y="85432"/>
                  </a:lnTo>
                  <a:lnTo>
                    <a:pt x="48869" y="94576"/>
                  </a:lnTo>
                  <a:lnTo>
                    <a:pt x="58013" y="94576"/>
                  </a:lnTo>
                  <a:lnTo>
                    <a:pt x="58013" y="85432"/>
                  </a:lnTo>
                  <a:lnTo>
                    <a:pt x="58013" y="60960"/>
                  </a:lnTo>
                  <a:lnTo>
                    <a:pt x="58013" y="50292"/>
                  </a:lnTo>
                  <a:close/>
                </a:path>
                <a:path w="142239" h="96520">
                  <a:moveTo>
                    <a:pt x="141922" y="54864"/>
                  </a:moveTo>
                  <a:lnTo>
                    <a:pt x="140398" y="48768"/>
                  </a:lnTo>
                  <a:lnTo>
                    <a:pt x="138874" y="44196"/>
                  </a:lnTo>
                  <a:lnTo>
                    <a:pt x="132778" y="35052"/>
                  </a:lnTo>
                  <a:lnTo>
                    <a:pt x="129730" y="32004"/>
                  </a:lnTo>
                  <a:lnTo>
                    <a:pt x="129730" y="53340"/>
                  </a:lnTo>
                  <a:lnTo>
                    <a:pt x="129730" y="71716"/>
                  </a:lnTo>
                  <a:lnTo>
                    <a:pt x="128206" y="74764"/>
                  </a:lnTo>
                  <a:lnTo>
                    <a:pt x="125158" y="79336"/>
                  </a:lnTo>
                  <a:lnTo>
                    <a:pt x="123634" y="82384"/>
                  </a:lnTo>
                  <a:lnTo>
                    <a:pt x="120586" y="83908"/>
                  </a:lnTo>
                  <a:lnTo>
                    <a:pt x="117538" y="86956"/>
                  </a:lnTo>
                  <a:lnTo>
                    <a:pt x="105346" y="86956"/>
                  </a:lnTo>
                  <a:lnTo>
                    <a:pt x="102298" y="85432"/>
                  </a:lnTo>
                  <a:lnTo>
                    <a:pt x="99148" y="83908"/>
                  </a:lnTo>
                  <a:lnTo>
                    <a:pt x="96100" y="82384"/>
                  </a:lnTo>
                  <a:lnTo>
                    <a:pt x="93052" y="79336"/>
                  </a:lnTo>
                  <a:lnTo>
                    <a:pt x="93052" y="47244"/>
                  </a:lnTo>
                  <a:lnTo>
                    <a:pt x="99148" y="41148"/>
                  </a:lnTo>
                  <a:lnTo>
                    <a:pt x="102298" y="39624"/>
                  </a:lnTo>
                  <a:lnTo>
                    <a:pt x="105346" y="38100"/>
                  </a:lnTo>
                  <a:lnTo>
                    <a:pt x="119062" y="38100"/>
                  </a:lnTo>
                  <a:lnTo>
                    <a:pt x="122110" y="41148"/>
                  </a:lnTo>
                  <a:lnTo>
                    <a:pt x="125158" y="42672"/>
                  </a:lnTo>
                  <a:lnTo>
                    <a:pt x="128206" y="48768"/>
                  </a:lnTo>
                  <a:lnTo>
                    <a:pt x="129730" y="53340"/>
                  </a:lnTo>
                  <a:lnTo>
                    <a:pt x="129730" y="32004"/>
                  </a:lnTo>
                  <a:lnTo>
                    <a:pt x="120586" y="28956"/>
                  </a:lnTo>
                  <a:lnTo>
                    <a:pt x="106870" y="28956"/>
                  </a:lnTo>
                  <a:lnTo>
                    <a:pt x="102298" y="30480"/>
                  </a:lnTo>
                  <a:lnTo>
                    <a:pt x="99148" y="33528"/>
                  </a:lnTo>
                  <a:lnTo>
                    <a:pt x="96100" y="35052"/>
                  </a:lnTo>
                  <a:lnTo>
                    <a:pt x="93052" y="38100"/>
                  </a:lnTo>
                  <a:lnTo>
                    <a:pt x="91528" y="38100"/>
                  </a:lnTo>
                  <a:lnTo>
                    <a:pt x="93052" y="25908"/>
                  </a:lnTo>
                  <a:lnTo>
                    <a:pt x="93052" y="0"/>
                  </a:lnTo>
                  <a:lnTo>
                    <a:pt x="82384" y="0"/>
                  </a:lnTo>
                  <a:lnTo>
                    <a:pt x="82384" y="94576"/>
                  </a:lnTo>
                  <a:lnTo>
                    <a:pt x="90004" y="94576"/>
                  </a:lnTo>
                  <a:lnTo>
                    <a:pt x="91528" y="88480"/>
                  </a:lnTo>
                  <a:lnTo>
                    <a:pt x="94576" y="90004"/>
                  </a:lnTo>
                  <a:lnTo>
                    <a:pt x="97624" y="93052"/>
                  </a:lnTo>
                  <a:lnTo>
                    <a:pt x="102298" y="94576"/>
                  </a:lnTo>
                  <a:lnTo>
                    <a:pt x="105346" y="96100"/>
                  </a:lnTo>
                  <a:lnTo>
                    <a:pt x="117538" y="96100"/>
                  </a:lnTo>
                  <a:lnTo>
                    <a:pt x="126682" y="93052"/>
                  </a:lnTo>
                  <a:lnTo>
                    <a:pt x="131254" y="90004"/>
                  </a:lnTo>
                  <a:lnTo>
                    <a:pt x="132270" y="88480"/>
                  </a:lnTo>
                  <a:lnTo>
                    <a:pt x="133286" y="86956"/>
                  </a:lnTo>
                  <a:lnTo>
                    <a:pt x="137350" y="80860"/>
                  </a:lnTo>
                  <a:lnTo>
                    <a:pt x="140398" y="74764"/>
                  </a:lnTo>
                  <a:lnTo>
                    <a:pt x="141922" y="68668"/>
                  </a:lnTo>
                  <a:lnTo>
                    <a:pt x="141922" y="54864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57529" y="5293137"/>
              <a:ext cx="1336357" cy="11439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2243" y="5558027"/>
              <a:ext cx="1150620" cy="11734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15938" y="5560123"/>
              <a:ext cx="1006792" cy="9620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2243" y="5826251"/>
              <a:ext cx="1065276" cy="124967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212211" y="5798248"/>
              <a:ext cx="296545" cy="191135"/>
            </a:xfrm>
            <a:custGeom>
              <a:avLst/>
              <a:gdLst/>
              <a:ahLst/>
              <a:cxnLst/>
              <a:rect l="l" t="t" r="r" b="b"/>
              <a:pathLst>
                <a:path w="296545" h="191135">
                  <a:moveTo>
                    <a:pt x="274605" y="190690"/>
                  </a:moveTo>
                  <a:lnTo>
                    <a:pt x="21431" y="190690"/>
                  </a:lnTo>
                  <a:lnTo>
                    <a:pt x="15335" y="187642"/>
                  </a:lnTo>
                  <a:lnTo>
                    <a:pt x="10668" y="184594"/>
                  </a:lnTo>
                  <a:lnTo>
                    <a:pt x="6096" y="180022"/>
                  </a:lnTo>
                  <a:lnTo>
                    <a:pt x="4572" y="176974"/>
                  </a:lnTo>
                  <a:lnTo>
                    <a:pt x="3048" y="172402"/>
                  </a:lnTo>
                  <a:lnTo>
                    <a:pt x="0" y="166306"/>
                  </a:lnTo>
                  <a:lnTo>
                    <a:pt x="0" y="161734"/>
                  </a:lnTo>
                  <a:lnTo>
                    <a:pt x="0" y="24384"/>
                  </a:lnTo>
                  <a:lnTo>
                    <a:pt x="3048" y="18288"/>
                  </a:lnTo>
                  <a:lnTo>
                    <a:pt x="21431" y="0"/>
                  </a:lnTo>
                  <a:lnTo>
                    <a:pt x="274605" y="0"/>
                  </a:lnTo>
                  <a:lnTo>
                    <a:pt x="277653" y="1524"/>
                  </a:lnTo>
                  <a:lnTo>
                    <a:pt x="282225" y="3048"/>
                  </a:lnTo>
                  <a:lnTo>
                    <a:pt x="285273" y="6096"/>
                  </a:lnTo>
                  <a:lnTo>
                    <a:pt x="288321" y="7620"/>
                  </a:lnTo>
                  <a:lnTo>
                    <a:pt x="289845" y="10668"/>
                  </a:lnTo>
                  <a:lnTo>
                    <a:pt x="292893" y="13716"/>
                  </a:lnTo>
                  <a:lnTo>
                    <a:pt x="294417" y="18288"/>
                  </a:lnTo>
                  <a:lnTo>
                    <a:pt x="295941" y="21336"/>
                  </a:lnTo>
                  <a:lnTo>
                    <a:pt x="295941" y="169354"/>
                  </a:lnTo>
                  <a:lnTo>
                    <a:pt x="294417" y="172402"/>
                  </a:lnTo>
                  <a:lnTo>
                    <a:pt x="292893" y="176974"/>
                  </a:lnTo>
                  <a:lnTo>
                    <a:pt x="289845" y="180022"/>
                  </a:lnTo>
                  <a:lnTo>
                    <a:pt x="288321" y="183070"/>
                  </a:lnTo>
                  <a:lnTo>
                    <a:pt x="285273" y="184594"/>
                  </a:lnTo>
                  <a:lnTo>
                    <a:pt x="282225" y="187642"/>
                  </a:lnTo>
                  <a:lnTo>
                    <a:pt x="277653" y="189166"/>
                  </a:lnTo>
                  <a:lnTo>
                    <a:pt x="274605" y="190690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39738" y="5853112"/>
              <a:ext cx="239458" cy="7019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2243" y="6102095"/>
              <a:ext cx="1065276" cy="9905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22879" y="6112573"/>
              <a:ext cx="541591" cy="8848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2243" y="6368795"/>
              <a:ext cx="554735" cy="99059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2707290" y="6341459"/>
              <a:ext cx="287020" cy="191135"/>
            </a:xfrm>
            <a:custGeom>
              <a:avLst/>
              <a:gdLst/>
              <a:ahLst/>
              <a:cxnLst/>
              <a:rect l="l" t="t" r="r" b="b"/>
              <a:pathLst>
                <a:path w="287019" h="191134">
                  <a:moveTo>
                    <a:pt x="265461" y="190785"/>
                  </a:moveTo>
                  <a:lnTo>
                    <a:pt x="21336" y="190785"/>
                  </a:lnTo>
                  <a:lnTo>
                    <a:pt x="18288" y="189261"/>
                  </a:lnTo>
                  <a:lnTo>
                    <a:pt x="13716" y="187737"/>
                  </a:lnTo>
                  <a:lnTo>
                    <a:pt x="10668" y="186213"/>
                  </a:lnTo>
                  <a:lnTo>
                    <a:pt x="7620" y="183165"/>
                  </a:lnTo>
                  <a:lnTo>
                    <a:pt x="6096" y="180117"/>
                  </a:lnTo>
                  <a:lnTo>
                    <a:pt x="3048" y="177069"/>
                  </a:lnTo>
                  <a:lnTo>
                    <a:pt x="1524" y="174021"/>
                  </a:lnTo>
                  <a:lnTo>
                    <a:pt x="0" y="169449"/>
                  </a:lnTo>
                  <a:lnTo>
                    <a:pt x="0" y="163353"/>
                  </a:lnTo>
                  <a:lnTo>
                    <a:pt x="0" y="21431"/>
                  </a:lnTo>
                  <a:lnTo>
                    <a:pt x="3048" y="15335"/>
                  </a:lnTo>
                  <a:lnTo>
                    <a:pt x="6096" y="12287"/>
                  </a:lnTo>
                  <a:lnTo>
                    <a:pt x="7620" y="9239"/>
                  </a:lnTo>
                  <a:lnTo>
                    <a:pt x="10668" y="6096"/>
                  </a:lnTo>
                  <a:lnTo>
                    <a:pt x="13716" y="4572"/>
                  </a:lnTo>
                  <a:lnTo>
                    <a:pt x="18288" y="3048"/>
                  </a:lnTo>
                  <a:lnTo>
                    <a:pt x="24384" y="0"/>
                  </a:lnTo>
                  <a:lnTo>
                    <a:pt x="260889" y="0"/>
                  </a:lnTo>
                  <a:lnTo>
                    <a:pt x="265461" y="1524"/>
                  </a:lnTo>
                  <a:lnTo>
                    <a:pt x="274605" y="6096"/>
                  </a:lnTo>
                  <a:lnTo>
                    <a:pt x="280701" y="12287"/>
                  </a:lnTo>
                  <a:lnTo>
                    <a:pt x="285273" y="21431"/>
                  </a:lnTo>
                  <a:lnTo>
                    <a:pt x="285273" y="26003"/>
                  </a:lnTo>
                  <a:lnTo>
                    <a:pt x="286797" y="29051"/>
                  </a:lnTo>
                  <a:lnTo>
                    <a:pt x="286797" y="163353"/>
                  </a:lnTo>
                  <a:lnTo>
                    <a:pt x="285273" y="166401"/>
                  </a:lnTo>
                  <a:lnTo>
                    <a:pt x="285273" y="169449"/>
                  </a:lnTo>
                  <a:lnTo>
                    <a:pt x="283749" y="174021"/>
                  </a:lnTo>
                  <a:lnTo>
                    <a:pt x="280701" y="180117"/>
                  </a:lnTo>
                  <a:lnTo>
                    <a:pt x="274605" y="186213"/>
                  </a:lnTo>
                  <a:lnTo>
                    <a:pt x="265461" y="190785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30150" y="6397942"/>
              <a:ext cx="239553" cy="68675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52243" y="6646163"/>
              <a:ext cx="1150620" cy="1143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3297650" y="6619208"/>
              <a:ext cx="287020" cy="191135"/>
            </a:xfrm>
            <a:custGeom>
              <a:avLst/>
              <a:gdLst/>
              <a:ahLst/>
              <a:cxnLst/>
              <a:rect l="l" t="t" r="r" b="b"/>
              <a:pathLst>
                <a:path w="287020" h="191134">
                  <a:moveTo>
                    <a:pt x="262413" y="190785"/>
                  </a:moveTo>
                  <a:lnTo>
                    <a:pt x="26003" y="190785"/>
                  </a:lnTo>
                  <a:lnTo>
                    <a:pt x="21336" y="189261"/>
                  </a:lnTo>
                  <a:lnTo>
                    <a:pt x="12192" y="184689"/>
                  </a:lnTo>
                  <a:lnTo>
                    <a:pt x="6096" y="178593"/>
                  </a:lnTo>
                  <a:lnTo>
                    <a:pt x="1524" y="169449"/>
                  </a:lnTo>
                  <a:lnTo>
                    <a:pt x="0" y="164877"/>
                  </a:lnTo>
                  <a:lnTo>
                    <a:pt x="1524" y="161829"/>
                  </a:lnTo>
                  <a:lnTo>
                    <a:pt x="1524" y="27527"/>
                  </a:lnTo>
                  <a:lnTo>
                    <a:pt x="0" y="24479"/>
                  </a:lnTo>
                  <a:lnTo>
                    <a:pt x="1524" y="19907"/>
                  </a:lnTo>
                  <a:lnTo>
                    <a:pt x="6096" y="10667"/>
                  </a:lnTo>
                  <a:lnTo>
                    <a:pt x="12192" y="4571"/>
                  </a:lnTo>
                  <a:lnTo>
                    <a:pt x="21336" y="0"/>
                  </a:lnTo>
                  <a:lnTo>
                    <a:pt x="265461" y="0"/>
                  </a:lnTo>
                  <a:lnTo>
                    <a:pt x="268509" y="1523"/>
                  </a:lnTo>
                  <a:lnTo>
                    <a:pt x="273081" y="3047"/>
                  </a:lnTo>
                  <a:lnTo>
                    <a:pt x="276129" y="4571"/>
                  </a:lnTo>
                  <a:lnTo>
                    <a:pt x="279177" y="7619"/>
                  </a:lnTo>
                  <a:lnTo>
                    <a:pt x="280701" y="10667"/>
                  </a:lnTo>
                  <a:lnTo>
                    <a:pt x="283749" y="13715"/>
                  </a:lnTo>
                  <a:lnTo>
                    <a:pt x="286797" y="19907"/>
                  </a:lnTo>
                  <a:lnTo>
                    <a:pt x="286797" y="169449"/>
                  </a:lnTo>
                  <a:lnTo>
                    <a:pt x="283749" y="175545"/>
                  </a:lnTo>
                  <a:lnTo>
                    <a:pt x="280701" y="178593"/>
                  </a:lnTo>
                  <a:lnTo>
                    <a:pt x="279177" y="181641"/>
                  </a:lnTo>
                  <a:lnTo>
                    <a:pt x="276129" y="184689"/>
                  </a:lnTo>
                  <a:lnTo>
                    <a:pt x="273081" y="186213"/>
                  </a:lnTo>
                  <a:lnTo>
                    <a:pt x="268509" y="187737"/>
                  </a:lnTo>
                  <a:lnTo>
                    <a:pt x="262413" y="190785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25177" y="6674167"/>
              <a:ext cx="237934" cy="7019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52243" y="6923532"/>
              <a:ext cx="1065276" cy="12496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3212211" y="6895433"/>
              <a:ext cx="296545" cy="182245"/>
            </a:xfrm>
            <a:custGeom>
              <a:avLst/>
              <a:gdLst/>
              <a:ahLst/>
              <a:cxnLst/>
              <a:rect l="l" t="t" r="r" b="b"/>
              <a:pathLst>
                <a:path w="296545" h="182245">
                  <a:moveTo>
                    <a:pt x="266985" y="181641"/>
                  </a:moveTo>
                  <a:lnTo>
                    <a:pt x="29051" y="181641"/>
                  </a:lnTo>
                  <a:lnTo>
                    <a:pt x="26003" y="180117"/>
                  </a:lnTo>
                  <a:lnTo>
                    <a:pt x="21431" y="180117"/>
                  </a:lnTo>
                  <a:lnTo>
                    <a:pt x="15335" y="177069"/>
                  </a:lnTo>
                  <a:lnTo>
                    <a:pt x="10668" y="175545"/>
                  </a:lnTo>
                  <a:lnTo>
                    <a:pt x="9144" y="172497"/>
                  </a:lnTo>
                  <a:lnTo>
                    <a:pt x="6096" y="169449"/>
                  </a:lnTo>
                  <a:lnTo>
                    <a:pt x="1524" y="160210"/>
                  </a:lnTo>
                  <a:lnTo>
                    <a:pt x="0" y="155638"/>
                  </a:lnTo>
                  <a:lnTo>
                    <a:pt x="0" y="152590"/>
                  </a:lnTo>
                  <a:lnTo>
                    <a:pt x="0" y="24479"/>
                  </a:lnTo>
                  <a:lnTo>
                    <a:pt x="1524" y="21335"/>
                  </a:lnTo>
                  <a:lnTo>
                    <a:pt x="3048" y="16763"/>
                  </a:lnTo>
                  <a:lnTo>
                    <a:pt x="6096" y="10667"/>
                  </a:lnTo>
                  <a:lnTo>
                    <a:pt x="9144" y="7619"/>
                  </a:lnTo>
                  <a:lnTo>
                    <a:pt x="10668" y="4571"/>
                  </a:lnTo>
                  <a:lnTo>
                    <a:pt x="15335" y="3047"/>
                  </a:lnTo>
                  <a:lnTo>
                    <a:pt x="21431" y="0"/>
                  </a:lnTo>
                  <a:lnTo>
                    <a:pt x="274605" y="0"/>
                  </a:lnTo>
                  <a:lnTo>
                    <a:pt x="277653" y="1523"/>
                  </a:lnTo>
                  <a:lnTo>
                    <a:pt x="282225" y="3047"/>
                  </a:lnTo>
                  <a:lnTo>
                    <a:pt x="285273" y="4571"/>
                  </a:lnTo>
                  <a:lnTo>
                    <a:pt x="288321" y="7619"/>
                  </a:lnTo>
                  <a:lnTo>
                    <a:pt x="289845" y="10667"/>
                  </a:lnTo>
                  <a:lnTo>
                    <a:pt x="292893" y="13715"/>
                  </a:lnTo>
                  <a:lnTo>
                    <a:pt x="294417" y="16763"/>
                  </a:lnTo>
                  <a:lnTo>
                    <a:pt x="295941" y="21335"/>
                  </a:lnTo>
                  <a:lnTo>
                    <a:pt x="295941" y="160210"/>
                  </a:lnTo>
                  <a:lnTo>
                    <a:pt x="292893" y="166401"/>
                  </a:lnTo>
                  <a:lnTo>
                    <a:pt x="289845" y="169449"/>
                  </a:lnTo>
                  <a:lnTo>
                    <a:pt x="288321" y="172497"/>
                  </a:lnTo>
                  <a:lnTo>
                    <a:pt x="285273" y="175545"/>
                  </a:lnTo>
                  <a:lnTo>
                    <a:pt x="282225" y="177069"/>
                  </a:lnTo>
                  <a:lnTo>
                    <a:pt x="277653" y="178593"/>
                  </a:lnTo>
                  <a:lnTo>
                    <a:pt x="274605" y="180117"/>
                  </a:lnTo>
                  <a:lnTo>
                    <a:pt x="271557" y="180117"/>
                  </a:lnTo>
                  <a:lnTo>
                    <a:pt x="266985" y="181641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39738" y="6950392"/>
              <a:ext cx="239458" cy="7019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52243" y="7190232"/>
              <a:ext cx="1065276" cy="115824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22879" y="7199090"/>
              <a:ext cx="381381" cy="88582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24072" y="7199090"/>
              <a:ext cx="303657" cy="88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61188"/>
            <a:ext cx="9354820" cy="7068820"/>
            <a:chOff x="361188" y="361188"/>
            <a:chExt cx="9354820" cy="7068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61188"/>
              <a:ext cx="9354312" cy="706831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733044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354" y="4952809"/>
              <a:ext cx="132683" cy="1815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9945" y="4942141"/>
              <a:ext cx="111347" cy="18916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0343" y="4995481"/>
              <a:ext cx="108299" cy="13887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695" y="4995481"/>
              <a:ext cx="111347" cy="13582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1713" y="4995481"/>
              <a:ext cx="111347" cy="1358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0492" y="4995481"/>
              <a:ext cx="115919" cy="1388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563927" y="4942141"/>
              <a:ext cx="157480" cy="191135"/>
            </a:xfrm>
            <a:custGeom>
              <a:avLst/>
              <a:gdLst/>
              <a:ahLst/>
              <a:cxnLst/>
              <a:rect l="l" t="t" r="r" b="b"/>
              <a:pathLst>
                <a:path w="157480" h="191135">
                  <a:moveTo>
                    <a:pt x="45732" y="189166"/>
                  </a:moveTo>
                  <a:lnTo>
                    <a:pt x="42875" y="166306"/>
                  </a:lnTo>
                  <a:lnTo>
                    <a:pt x="42684" y="164782"/>
                  </a:lnTo>
                  <a:lnTo>
                    <a:pt x="41160" y="166306"/>
                  </a:lnTo>
                  <a:lnTo>
                    <a:pt x="36588" y="166306"/>
                  </a:lnTo>
                  <a:lnTo>
                    <a:pt x="33540" y="164782"/>
                  </a:lnTo>
                  <a:lnTo>
                    <a:pt x="33540" y="163258"/>
                  </a:lnTo>
                  <a:lnTo>
                    <a:pt x="30492" y="160210"/>
                  </a:lnTo>
                  <a:lnTo>
                    <a:pt x="30492" y="0"/>
                  </a:lnTo>
                  <a:lnTo>
                    <a:pt x="0" y="0"/>
                  </a:lnTo>
                  <a:lnTo>
                    <a:pt x="0" y="161734"/>
                  </a:lnTo>
                  <a:lnTo>
                    <a:pt x="4572" y="180022"/>
                  </a:lnTo>
                  <a:lnTo>
                    <a:pt x="7620" y="183070"/>
                  </a:lnTo>
                  <a:lnTo>
                    <a:pt x="16764" y="189166"/>
                  </a:lnTo>
                  <a:lnTo>
                    <a:pt x="22860" y="190690"/>
                  </a:lnTo>
                  <a:lnTo>
                    <a:pt x="39636" y="190690"/>
                  </a:lnTo>
                  <a:lnTo>
                    <a:pt x="42684" y="189166"/>
                  </a:lnTo>
                  <a:lnTo>
                    <a:pt x="45732" y="189166"/>
                  </a:lnTo>
                  <a:close/>
                </a:path>
                <a:path w="157480" h="191135">
                  <a:moveTo>
                    <a:pt x="157073" y="13716"/>
                  </a:moveTo>
                  <a:lnTo>
                    <a:pt x="125069" y="13716"/>
                  </a:lnTo>
                  <a:lnTo>
                    <a:pt x="126593" y="189166"/>
                  </a:lnTo>
                  <a:lnTo>
                    <a:pt x="157073" y="189166"/>
                  </a:lnTo>
                  <a:lnTo>
                    <a:pt x="157073" y="13716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3773" y="4955857"/>
              <a:ext cx="131159" cy="17545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923889" y="5000053"/>
              <a:ext cx="40005" cy="134620"/>
            </a:xfrm>
            <a:custGeom>
              <a:avLst/>
              <a:gdLst/>
              <a:ahLst/>
              <a:cxnLst/>
              <a:rect l="l" t="t" r="r" b="b"/>
              <a:pathLst>
                <a:path w="40005" h="134620">
                  <a:moveTo>
                    <a:pt x="26003" y="42767"/>
                  </a:moveTo>
                  <a:lnTo>
                    <a:pt x="13811" y="42767"/>
                  </a:lnTo>
                  <a:lnTo>
                    <a:pt x="9144" y="39719"/>
                  </a:lnTo>
                  <a:lnTo>
                    <a:pt x="1524" y="32099"/>
                  </a:lnTo>
                  <a:lnTo>
                    <a:pt x="0" y="27527"/>
                  </a:lnTo>
                  <a:lnTo>
                    <a:pt x="0" y="15335"/>
                  </a:lnTo>
                  <a:lnTo>
                    <a:pt x="1524" y="10763"/>
                  </a:lnTo>
                  <a:lnTo>
                    <a:pt x="6096" y="6096"/>
                  </a:lnTo>
                  <a:lnTo>
                    <a:pt x="9144" y="3048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3048"/>
                  </a:lnTo>
                  <a:lnTo>
                    <a:pt x="33623" y="6096"/>
                  </a:lnTo>
                  <a:lnTo>
                    <a:pt x="38195" y="10763"/>
                  </a:lnTo>
                  <a:lnTo>
                    <a:pt x="39719" y="15335"/>
                  </a:lnTo>
                  <a:lnTo>
                    <a:pt x="39719" y="27527"/>
                  </a:lnTo>
                  <a:lnTo>
                    <a:pt x="38195" y="32099"/>
                  </a:lnTo>
                  <a:lnTo>
                    <a:pt x="30575" y="39719"/>
                  </a:lnTo>
                  <a:lnTo>
                    <a:pt x="26003" y="42767"/>
                  </a:lnTo>
                  <a:close/>
                </a:path>
                <a:path w="40005" h="134620">
                  <a:moveTo>
                    <a:pt x="26003" y="134302"/>
                  </a:moveTo>
                  <a:lnTo>
                    <a:pt x="13811" y="134302"/>
                  </a:lnTo>
                  <a:lnTo>
                    <a:pt x="9144" y="131254"/>
                  </a:lnTo>
                  <a:lnTo>
                    <a:pt x="1524" y="123634"/>
                  </a:lnTo>
                  <a:lnTo>
                    <a:pt x="0" y="119062"/>
                  </a:lnTo>
                  <a:lnTo>
                    <a:pt x="0" y="106870"/>
                  </a:lnTo>
                  <a:lnTo>
                    <a:pt x="1524" y="102298"/>
                  </a:lnTo>
                  <a:lnTo>
                    <a:pt x="9144" y="94678"/>
                  </a:lnTo>
                  <a:lnTo>
                    <a:pt x="13811" y="91630"/>
                  </a:lnTo>
                  <a:lnTo>
                    <a:pt x="26003" y="91630"/>
                  </a:lnTo>
                  <a:lnTo>
                    <a:pt x="30575" y="94678"/>
                  </a:lnTo>
                  <a:lnTo>
                    <a:pt x="38195" y="102298"/>
                  </a:lnTo>
                  <a:lnTo>
                    <a:pt x="39719" y="106870"/>
                  </a:lnTo>
                  <a:lnTo>
                    <a:pt x="39719" y="119062"/>
                  </a:lnTo>
                  <a:lnTo>
                    <a:pt x="38195" y="123634"/>
                  </a:lnTo>
                  <a:lnTo>
                    <a:pt x="30575" y="131254"/>
                  </a:lnTo>
                  <a:lnTo>
                    <a:pt x="26003" y="134302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2095" y="4942141"/>
              <a:ext cx="3465957" cy="24560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677924" y="5358384"/>
              <a:ext cx="6711950" cy="2066925"/>
            </a:xfrm>
            <a:custGeom>
              <a:avLst/>
              <a:gdLst/>
              <a:ahLst/>
              <a:cxnLst/>
              <a:rect l="l" t="t" r="r" b="b"/>
              <a:pathLst>
                <a:path w="6711950" h="2066925">
                  <a:moveTo>
                    <a:pt x="6711695" y="2066544"/>
                  </a:moveTo>
                  <a:lnTo>
                    <a:pt x="0" y="2066544"/>
                  </a:lnTo>
                  <a:lnTo>
                    <a:pt x="0" y="0"/>
                  </a:lnTo>
                  <a:lnTo>
                    <a:pt x="6711695" y="0"/>
                  </a:lnTo>
                  <a:lnTo>
                    <a:pt x="6711695" y="2066544"/>
                  </a:lnTo>
                  <a:close/>
                </a:path>
              </a:pathLst>
            </a:custGeom>
            <a:solidFill>
              <a:srgbClr val="0E11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734312" y="5568695"/>
              <a:ext cx="10795" cy="1632585"/>
            </a:xfrm>
            <a:custGeom>
              <a:avLst/>
              <a:gdLst/>
              <a:ahLst/>
              <a:cxnLst/>
              <a:rect l="l" t="t" r="r" b="b"/>
              <a:pathLst>
                <a:path w="10794" h="1632584">
                  <a:moveTo>
                    <a:pt x="10668" y="0"/>
                  </a:moveTo>
                  <a:lnTo>
                    <a:pt x="0" y="0"/>
                  </a:lnTo>
                  <a:lnTo>
                    <a:pt x="0" y="1354836"/>
                  </a:lnTo>
                  <a:lnTo>
                    <a:pt x="0" y="1356360"/>
                  </a:lnTo>
                  <a:lnTo>
                    <a:pt x="0" y="1632204"/>
                  </a:lnTo>
                  <a:lnTo>
                    <a:pt x="10668" y="1632204"/>
                  </a:lnTo>
                  <a:lnTo>
                    <a:pt x="10668" y="1356360"/>
                  </a:lnTo>
                  <a:lnTo>
                    <a:pt x="10668" y="135483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97450" y="5407533"/>
              <a:ext cx="92075" cy="46355"/>
            </a:xfrm>
            <a:custGeom>
              <a:avLst/>
              <a:gdLst/>
              <a:ahLst/>
              <a:cxnLst/>
              <a:rect l="l" t="t" r="r" b="b"/>
              <a:pathLst>
                <a:path w="92075" h="46354">
                  <a:moveTo>
                    <a:pt x="45719" y="45815"/>
                  </a:moveTo>
                  <a:lnTo>
                    <a:pt x="0" y="0"/>
                  </a:lnTo>
                  <a:lnTo>
                    <a:pt x="91535" y="0"/>
                  </a:lnTo>
                  <a:lnTo>
                    <a:pt x="45719" y="45815"/>
                  </a:lnTo>
                  <a:close/>
                </a:path>
              </a:pathLst>
            </a:custGeom>
            <a:solidFill>
              <a:srgbClr val="66D8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854504" y="5418201"/>
              <a:ext cx="1367155" cy="1688464"/>
            </a:xfrm>
            <a:custGeom>
              <a:avLst/>
              <a:gdLst/>
              <a:ahLst/>
              <a:cxnLst/>
              <a:rect l="l" t="t" r="r" b="b"/>
              <a:pathLst>
                <a:path w="1367155" h="1688465">
                  <a:moveTo>
                    <a:pt x="51917" y="0"/>
                  </a:moveTo>
                  <a:lnTo>
                    <a:pt x="26009" y="0"/>
                  </a:lnTo>
                  <a:lnTo>
                    <a:pt x="22961" y="3048"/>
                  </a:lnTo>
                  <a:lnTo>
                    <a:pt x="18288" y="6096"/>
                  </a:lnTo>
                  <a:lnTo>
                    <a:pt x="16764" y="10769"/>
                  </a:lnTo>
                  <a:lnTo>
                    <a:pt x="16764" y="35153"/>
                  </a:lnTo>
                  <a:lnTo>
                    <a:pt x="18288" y="38201"/>
                  </a:lnTo>
                  <a:lnTo>
                    <a:pt x="18288" y="42773"/>
                  </a:lnTo>
                  <a:lnTo>
                    <a:pt x="15240" y="45821"/>
                  </a:lnTo>
                  <a:lnTo>
                    <a:pt x="15240" y="47345"/>
                  </a:lnTo>
                  <a:lnTo>
                    <a:pt x="13716" y="48869"/>
                  </a:lnTo>
                  <a:lnTo>
                    <a:pt x="10668" y="48869"/>
                  </a:lnTo>
                  <a:lnTo>
                    <a:pt x="7620" y="50393"/>
                  </a:lnTo>
                  <a:lnTo>
                    <a:pt x="0" y="50393"/>
                  </a:lnTo>
                  <a:lnTo>
                    <a:pt x="0" y="62585"/>
                  </a:lnTo>
                  <a:lnTo>
                    <a:pt x="7620" y="62585"/>
                  </a:lnTo>
                  <a:lnTo>
                    <a:pt x="13716" y="65633"/>
                  </a:lnTo>
                  <a:lnTo>
                    <a:pt x="15240" y="65633"/>
                  </a:lnTo>
                  <a:lnTo>
                    <a:pt x="15240" y="67157"/>
                  </a:lnTo>
                  <a:lnTo>
                    <a:pt x="18288" y="70205"/>
                  </a:lnTo>
                  <a:lnTo>
                    <a:pt x="18288" y="74777"/>
                  </a:lnTo>
                  <a:lnTo>
                    <a:pt x="16764" y="77825"/>
                  </a:lnTo>
                  <a:lnTo>
                    <a:pt x="16764" y="102298"/>
                  </a:lnTo>
                  <a:lnTo>
                    <a:pt x="18288" y="106870"/>
                  </a:lnTo>
                  <a:lnTo>
                    <a:pt x="22961" y="109918"/>
                  </a:lnTo>
                  <a:lnTo>
                    <a:pt x="26009" y="112966"/>
                  </a:lnTo>
                  <a:lnTo>
                    <a:pt x="32105" y="114490"/>
                  </a:lnTo>
                  <a:lnTo>
                    <a:pt x="51917" y="114490"/>
                  </a:lnTo>
                  <a:lnTo>
                    <a:pt x="51917" y="103822"/>
                  </a:lnTo>
                  <a:lnTo>
                    <a:pt x="39725" y="103822"/>
                  </a:lnTo>
                  <a:lnTo>
                    <a:pt x="38201" y="102298"/>
                  </a:lnTo>
                  <a:lnTo>
                    <a:pt x="35153" y="102298"/>
                  </a:lnTo>
                  <a:lnTo>
                    <a:pt x="32105" y="99250"/>
                  </a:lnTo>
                  <a:lnTo>
                    <a:pt x="32105" y="84010"/>
                  </a:lnTo>
                  <a:lnTo>
                    <a:pt x="33629" y="80962"/>
                  </a:lnTo>
                  <a:lnTo>
                    <a:pt x="33629" y="67157"/>
                  </a:lnTo>
                  <a:lnTo>
                    <a:pt x="30581" y="61061"/>
                  </a:lnTo>
                  <a:lnTo>
                    <a:pt x="24485" y="58013"/>
                  </a:lnTo>
                  <a:lnTo>
                    <a:pt x="19812" y="56489"/>
                  </a:lnTo>
                  <a:lnTo>
                    <a:pt x="24485" y="54965"/>
                  </a:lnTo>
                  <a:lnTo>
                    <a:pt x="30581" y="51917"/>
                  </a:lnTo>
                  <a:lnTo>
                    <a:pt x="33629" y="45821"/>
                  </a:lnTo>
                  <a:lnTo>
                    <a:pt x="33629" y="33629"/>
                  </a:lnTo>
                  <a:lnTo>
                    <a:pt x="32105" y="29057"/>
                  </a:lnTo>
                  <a:lnTo>
                    <a:pt x="32105" y="15341"/>
                  </a:lnTo>
                  <a:lnTo>
                    <a:pt x="33629" y="13817"/>
                  </a:lnTo>
                  <a:lnTo>
                    <a:pt x="33629" y="12293"/>
                  </a:lnTo>
                  <a:lnTo>
                    <a:pt x="35153" y="10769"/>
                  </a:lnTo>
                  <a:lnTo>
                    <a:pt x="39725" y="10769"/>
                  </a:lnTo>
                  <a:lnTo>
                    <a:pt x="42773" y="9144"/>
                  </a:lnTo>
                  <a:lnTo>
                    <a:pt x="51917" y="9144"/>
                  </a:lnTo>
                  <a:lnTo>
                    <a:pt x="51917" y="0"/>
                  </a:lnTo>
                  <a:close/>
                </a:path>
                <a:path w="1367155" h="1688465">
                  <a:moveTo>
                    <a:pt x="773442" y="1407134"/>
                  </a:moveTo>
                  <a:lnTo>
                    <a:pt x="771918" y="1404086"/>
                  </a:lnTo>
                  <a:lnTo>
                    <a:pt x="767346" y="1399514"/>
                  </a:lnTo>
                  <a:lnTo>
                    <a:pt x="756666" y="1399514"/>
                  </a:lnTo>
                  <a:lnTo>
                    <a:pt x="755142" y="1402562"/>
                  </a:lnTo>
                  <a:lnTo>
                    <a:pt x="752005" y="1404086"/>
                  </a:lnTo>
                  <a:lnTo>
                    <a:pt x="752005" y="1416278"/>
                  </a:lnTo>
                  <a:lnTo>
                    <a:pt x="755142" y="1417802"/>
                  </a:lnTo>
                  <a:lnTo>
                    <a:pt x="756666" y="1420850"/>
                  </a:lnTo>
                  <a:lnTo>
                    <a:pt x="767346" y="1420850"/>
                  </a:lnTo>
                  <a:lnTo>
                    <a:pt x="771918" y="1416278"/>
                  </a:lnTo>
                  <a:lnTo>
                    <a:pt x="773442" y="1413230"/>
                  </a:lnTo>
                  <a:lnTo>
                    <a:pt x="773442" y="1407134"/>
                  </a:lnTo>
                  <a:close/>
                </a:path>
                <a:path w="1367155" h="1688465">
                  <a:moveTo>
                    <a:pt x="773442" y="1358265"/>
                  </a:moveTo>
                  <a:lnTo>
                    <a:pt x="771918" y="1356741"/>
                  </a:lnTo>
                  <a:lnTo>
                    <a:pt x="770394" y="1353693"/>
                  </a:lnTo>
                  <a:lnTo>
                    <a:pt x="767346" y="1352169"/>
                  </a:lnTo>
                  <a:lnTo>
                    <a:pt x="765822" y="1350645"/>
                  </a:lnTo>
                  <a:lnTo>
                    <a:pt x="759714" y="1350645"/>
                  </a:lnTo>
                  <a:lnTo>
                    <a:pt x="756666" y="1352169"/>
                  </a:lnTo>
                  <a:lnTo>
                    <a:pt x="755142" y="1353693"/>
                  </a:lnTo>
                  <a:lnTo>
                    <a:pt x="752005" y="1356741"/>
                  </a:lnTo>
                  <a:lnTo>
                    <a:pt x="752005" y="1368933"/>
                  </a:lnTo>
                  <a:lnTo>
                    <a:pt x="755142" y="1370457"/>
                  </a:lnTo>
                  <a:lnTo>
                    <a:pt x="756666" y="1371981"/>
                  </a:lnTo>
                  <a:lnTo>
                    <a:pt x="759714" y="1373505"/>
                  </a:lnTo>
                  <a:lnTo>
                    <a:pt x="765822" y="1373505"/>
                  </a:lnTo>
                  <a:lnTo>
                    <a:pt x="767346" y="1371981"/>
                  </a:lnTo>
                  <a:lnTo>
                    <a:pt x="770394" y="1370457"/>
                  </a:lnTo>
                  <a:lnTo>
                    <a:pt x="771918" y="1368933"/>
                  </a:lnTo>
                  <a:lnTo>
                    <a:pt x="773442" y="1365885"/>
                  </a:lnTo>
                  <a:lnTo>
                    <a:pt x="773442" y="1358265"/>
                  </a:lnTo>
                  <a:close/>
                </a:path>
                <a:path w="1367155" h="1688465">
                  <a:moveTo>
                    <a:pt x="1197584" y="318909"/>
                  </a:moveTo>
                  <a:lnTo>
                    <a:pt x="1196060" y="315861"/>
                  </a:lnTo>
                  <a:lnTo>
                    <a:pt x="1194536" y="314337"/>
                  </a:lnTo>
                  <a:lnTo>
                    <a:pt x="1191488" y="312813"/>
                  </a:lnTo>
                  <a:lnTo>
                    <a:pt x="1189964" y="311289"/>
                  </a:lnTo>
                  <a:lnTo>
                    <a:pt x="1183868" y="311289"/>
                  </a:lnTo>
                  <a:lnTo>
                    <a:pt x="1180820" y="312813"/>
                  </a:lnTo>
                  <a:lnTo>
                    <a:pt x="1179296" y="314337"/>
                  </a:lnTo>
                  <a:lnTo>
                    <a:pt x="1176248" y="315861"/>
                  </a:lnTo>
                  <a:lnTo>
                    <a:pt x="1176248" y="328053"/>
                  </a:lnTo>
                  <a:lnTo>
                    <a:pt x="1180820" y="332625"/>
                  </a:lnTo>
                  <a:lnTo>
                    <a:pt x="1183868" y="334149"/>
                  </a:lnTo>
                  <a:lnTo>
                    <a:pt x="1189964" y="334149"/>
                  </a:lnTo>
                  <a:lnTo>
                    <a:pt x="1191488" y="332625"/>
                  </a:lnTo>
                  <a:lnTo>
                    <a:pt x="1194536" y="331101"/>
                  </a:lnTo>
                  <a:lnTo>
                    <a:pt x="1196060" y="328053"/>
                  </a:lnTo>
                  <a:lnTo>
                    <a:pt x="1197584" y="326529"/>
                  </a:lnTo>
                  <a:lnTo>
                    <a:pt x="1197584" y="318909"/>
                  </a:lnTo>
                  <a:close/>
                </a:path>
                <a:path w="1367155" h="1688465">
                  <a:moveTo>
                    <a:pt x="1197584" y="271564"/>
                  </a:moveTo>
                  <a:lnTo>
                    <a:pt x="1196060" y="268516"/>
                  </a:lnTo>
                  <a:lnTo>
                    <a:pt x="1191488" y="263944"/>
                  </a:lnTo>
                  <a:lnTo>
                    <a:pt x="1180820" y="263944"/>
                  </a:lnTo>
                  <a:lnTo>
                    <a:pt x="1179296" y="266992"/>
                  </a:lnTo>
                  <a:lnTo>
                    <a:pt x="1176248" y="268516"/>
                  </a:lnTo>
                  <a:lnTo>
                    <a:pt x="1176248" y="280797"/>
                  </a:lnTo>
                  <a:lnTo>
                    <a:pt x="1179296" y="282321"/>
                  </a:lnTo>
                  <a:lnTo>
                    <a:pt x="1180820" y="285369"/>
                  </a:lnTo>
                  <a:lnTo>
                    <a:pt x="1191488" y="285369"/>
                  </a:lnTo>
                  <a:lnTo>
                    <a:pt x="1196060" y="280797"/>
                  </a:lnTo>
                  <a:lnTo>
                    <a:pt x="1197584" y="277749"/>
                  </a:lnTo>
                  <a:lnTo>
                    <a:pt x="1197584" y="271564"/>
                  </a:lnTo>
                  <a:close/>
                </a:path>
                <a:path w="1367155" h="1688465">
                  <a:moveTo>
                    <a:pt x="1283030" y="1129385"/>
                  </a:moveTo>
                  <a:lnTo>
                    <a:pt x="1281506" y="1127861"/>
                  </a:lnTo>
                  <a:lnTo>
                    <a:pt x="1279982" y="1124813"/>
                  </a:lnTo>
                  <a:lnTo>
                    <a:pt x="1276934" y="1123289"/>
                  </a:lnTo>
                  <a:lnTo>
                    <a:pt x="1273784" y="1121765"/>
                  </a:lnTo>
                  <a:lnTo>
                    <a:pt x="1269212" y="1121765"/>
                  </a:lnTo>
                  <a:lnTo>
                    <a:pt x="1266164" y="1123289"/>
                  </a:lnTo>
                  <a:lnTo>
                    <a:pt x="1260068" y="1129385"/>
                  </a:lnTo>
                  <a:lnTo>
                    <a:pt x="1260068" y="1137005"/>
                  </a:lnTo>
                  <a:lnTo>
                    <a:pt x="1261592" y="1140053"/>
                  </a:lnTo>
                  <a:lnTo>
                    <a:pt x="1264640" y="1141577"/>
                  </a:lnTo>
                  <a:lnTo>
                    <a:pt x="1266164" y="1143101"/>
                  </a:lnTo>
                  <a:lnTo>
                    <a:pt x="1269212" y="1144625"/>
                  </a:lnTo>
                  <a:lnTo>
                    <a:pt x="1273784" y="1144625"/>
                  </a:lnTo>
                  <a:lnTo>
                    <a:pt x="1276934" y="1143101"/>
                  </a:lnTo>
                  <a:lnTo>
                    <a:pt x="1279982" y="1141577"/>
                  </a:lnTo>
                  <a:lnTo>
                    <a:pt x="1281506" y="1140053"/>
                  </a:lnTo>
                  <a:lnTo>
                    <a:pt x="1283030" y="1137005"/>
                  </a:lnTo>
                  <a:lnTo>
                    <a:pt x="1283030" y="1129385"/>
                  </a:lnTo>
                  <a:close/>
                </a:path>
                <a:path w="1367155" h="1688465">
                  <a:moveTo>
                    <a:pt x="1283030" y="1082040"/>
                  </a:moveTo>
                  <a:lnTo>
                    <a:pt x="1281506" y="1078992"/>
                  </a:lnTo>
                  <a:lnTo>
                    <a:pt x="1279982" y="1077468"/>
                  </a:lnTo>
                  <a:lnTo>
                    <a:pt x="1276934" y="1075944"/>
                  </a:lnTo>
                  <a:lnTo>
                    <a:pt x="1273784" y="1074420"/>
                  </a:lnTo>
                  <a:lnTo>
                    <a:pt x="1269212" y="1074420"/>
                  </a:lnTo>
                  <a:lnTo>
                    <a:pt x="1266164" y="1075944"/>
                  </a:lnTo>
                  <a:lnTo>
                    <a:pt x="1264640" y="1077468"/>
                  </a:lnTo>
                  <a:lnTo>
                    <a:pt x="1261592" y="1078992"/>
                  </a:lnTo>
                  <a:lnTo>
                    <a:pt x="1260068" y="1082040"/>
                  </a:lnTo>
                  <a:lnTo>
                    <a:pt x="1260068" y="1089660"/>
                  </a:lnTo>
                  <a:lnTo>
                    <a:pt x="1266164" y="1095756"/>
                  </a:lnTo>
                  <a:lnTo>
                    <a:pt x="1269212" y="1097280"/>
                  </a:lnTo>
                  <a:lnTo>
                    <a:pt x="1273784" y="1097280"/>
                  </a:lnTo>
                  <a:lnTo>
                    <a:pt x="1276934" y="1095756"/>
                  </a:lnTo>
                  <a:lnTo>
                    <a:pt x="1279982" y="1094232"/>
                  </a:lnTo>
                  <a:lnTo>
                    <a:pt x="1281506" y="1091184"/>
                  </a:lnTo>
                  <a:lnTo>
                    <a:pt x="1283030" y="1089660"/>
                  </a:lnTo>
                  <a:lnTo>
                    <a:pt x="1283030" y="1082040"/>
                  </a:lnTo>
                  <a:close/>
                </a:path>
                <a:path w="1367155" h="1688465">
                  <a:moveTo>
                    <a:pt x="1283030" y="862304"/>
                  </a:moveTo>
                  <a:lnTo>
                    <a:pt x="1281506" y="860780"/>
                  </a:lnTo>
                  <a:lnTo>
                    <a:pt x="1279982" y="857732"/>
                  </a:lnTo>
                  <a:lnTo>
                    <a:pt x="1276934" y="856208"/>
                  </a:lnTo>
                  <a:lnTo>
                    <a:pt x="1273784" y="854684"/>
                  </a:lnTo>
                  <a:lnTo>
                    <a:pt x="1269212" y="854684"/>
                  </a:lnTo>
                  <a:lnTo>
                    <a:pt x="1266164" y="856208"/>
                  </a:lnTo>
                  <a:lnTo>
                    <a:pt x="1260068" y="862304"/>
                  </a:lnTo>
                  <a:lnTo>
                    <a:pt x="1260068" y="869924"/>
                  </a:lnTo>
                  <a:lnTo>
                    <a:pt x="1261592" y="872972"/>
                  </a:lnTo>
                  <a:lnTo>
                    <a:pt x="1264640" y="874496"/>
                  </a:lnTo>
                  <a:lnTo>
                    <a:pt x="1266164" y="876020"/>
                  </a:lnTo>
                  <a:lnTo>
                    <a:pt x="1269212" y="877544"/>
                  </a:lnTo>
                  <a:lnTo>
                    <a:pt x="1273784" y="877544"/>
                  </a:lnTo>
                  <a:lnTo>
                    <a:pt x="1276934" y="876020"/>
                  </a:lnTo>
                  <a:lnTo>
                    <a:pt x="1279982" y="874496"/>
                  </a:lnTo>
                  <a:lnTo>
                    <a:pt x="1281506" y="872972"/>
                  </a:lnTo>
                  <a:lnTo>
                    <a:pt x="1283030" y="869924"/>
                  </a:lnTo>
                  <a:lnTo>
                    <a:pt x="1283030" y="862304"/>
                  </a:lnTo>
                  <a:close/>
                </a:path>
                <a:path w="1367155" h="1688465">
                  <a:moveTo>
                    <a:pt x="1283030" y="814959"/>
                  </a:moveTo>
                  <a:lnTo>
                    <a:pt x="1281506" y="811911"/>
                  </a:lnTo>
                  <a:lnTo>
                    <a:pt x="1279982" y="810387"/>
                  </a:lnTo>
                  <a:lnTo>
                    <a:pt x="1276934" y="808863"/>
                  </a:lnTo>
                  <a:lnTo>
                    <a:pt x="1273784" y="807339"/>
                  </a:lnTo>
                  <a:lnTo>
                    <a:pt x="1269212" y="807339"/>
                  </a:lnTo>
                  <a:lnTo>
                    <a:pt x="1266164" y="808863"/>
                  </a:lnTo>
                  <a:lnTo>
                    <a:pt x="1264640" y="810387"/>
                  </a:lnTo>
                  <a:lnTo>
                    <a:pt x="1261592" y="811911"/>
                  </a:lnTo>
                  <a:lnTo>
                    <a:pt x="1260068" y="814959"/>
                  </a:lnTo>
                  <a:lnTo>
                    <a:pt x="1260068" y="822579"/>
                  </a:lnTo>
                  <a:lnTo>
                    <a:pt x="1266164" y="828675"/>
                  </a:lnTo>
                  <a:lnTo>
                    <a:pt x="1269212" y="830199"/>
                  </a:lnTo>
                  <a:lnTo>
                    <a:pt x="1273784" y="830199"/>
                  </a:lnTo>
                  <a:lnTo>
                    <a:pt x="1276934" y="828675"/>
                  </a:lnTo>
                  <a:lnTo>
                    <a:pt x="1279982" y="827151"/>
                  </a:lnTo>
                  <a:lnTo>
                    <a:pt x="1281506" y="824103"/>
                  </a:lnTo>
                  <a:lnTo>
                    <a:pt x="1283030" y="822579"/>
                  </a:lnTo>
                  <a:lnTo>
                    <a:pt x="1283030" y="814959"/>
                  </a:lnTo>
                  <a:close/>
                </a:path>
                <a:path w="1367155" h="1688465">
                  <a:moveTo>
                    <a:pt x="1366850" y="1670977"/>
                  </a:moveTo>
                  <a:lnTo>
                    <a:pt x="1363802" y="1669453"/>
                  </a:lnTo>
                  <a:lnTo>
                    <a:pt x="1362278" y="1666405"/>
                  </a:lnTo>
                  <a:lnTo>
                    <a:pt x="1351597" y="1666405"/>
                  </a:lnTo>
                  <a:lnTo>
                    <a:pt x="1347025" y="1670977"/>
                  </a:lnTo>
                  <a:lnTo>
                    <a:pt x="1345501" y="1674126"/>
                  </a:lnTo>
                  <a:lnTo>
                    <a:pt x="1345501" y="1680222"/>
                  </a:lnTo>
                  <a:lnTo>
                    <a:pt x="1347025" y="1683270"/>
                  </a:lnTo>
                  <a:lnTo>
                    <a:pt x="1351597" y="1687842"/>
                  </a:lnTo>
                  <a:lnTo>
                    <a:pt x="1362278" y="1687842"/>
                  </a:lnTo>
                  <a:lnTo>
                    <a:pt x="1363802" y="1684794"/>
                  </a:lnTo>
                  <a:lnTo>
                    <a:pt x="1366850" y="1683270"/>
                  </a:lnTo>
                  <a:lnTo>
                    <a:pt x="1366850" y="1670977"/>
                  </a:lnTo>
                  <a:close/>
                </a:path>
                <a:path w="1367155" h="1688465">
                  <a:moveTo>
                    <a:pt x="1366850" y="1623733"/>
                  </a:moveTo>
                  <a:lnTo>
                    <a:pt x="1362278" y="1619161"/>
                  </a:lnTo>
                  <a:lnTo>
                    <a:pt x="1359230" y="1617637"/>
                  </a:lnTo>
                  <a:lnTo>
                    <a:pt x="1353121" y="1617637"/>
                  </a:lnTo>
                  <a:lnTo>
                    <a:pt x="1351597" y="1619161"/>
                  </a:lnTo>
                  <a:lnTo>
                    <a:pt x="1348549" y="1620685"/>
                  </a:lnTo>
                  <a:lnTo>
                    <a:pt x="1347025" y="1623733"/>
                  </a:lnTo>
                  <a:lnTo>
                    <a:pt x="1345501" y="1625257"/>
                  </a:lnTo>
                  <a:lnTo>
                    <a:pt x="1345501" y="1632877"/>
                  </a:lnTo>
                  <a:lnTo>
                    <a:pt x="1347025" y="1635925"/>
                  </a:lnTo>
                  <a:lnTo>
                    <a:pt x="1348549" y="1637449"/>
                  </a:lnTo>
                  <a:lnTo>
                    <a:pt x="1351597" y="1638973"/>
                  </a:lnTo>
                  <a:lnTo>
                    <a:pt x="1353121" y="1640497"/>
                  </a:lnTo>
                  <a:lnTo>
                    <a:pt x="1359230" y="1640497"/>
                  </a:lnTo>
                  <a:lnTo>
                    <a:pt x="1362278" y="1638973"/>
                  </a:lnTo>
                  <a:lnTo>
                    <a:pt x="1363802" y="1637449"/>
                  </a:lnTo>
                  <a:lnTo>
                    <a:pt x="1366850" y="1635925"/>
                  </a:lnTo>
                  <a:lnTo>
                    <a:pt x="1366850" y="1623733"/>
                  </a:lnTo>
                  <a:close/>
                </a:path>
                <a:path w="1367155" h="1688465">
                  <a:moveTo>
                    <a:pt x="1366850" y="583031"/>
                  </a:moveTo>
                  <a:lnTo>
                    <a:pt x="1363802" y="581507"/>
                  </a:lnTo>
                  <a:lnTo>
                    <a:pt x="1362278" y="579983"/>
                  </a:lnTo>
                  <a:lnTo>
                    <a:pt x="1359230" y="578459"/>
                  </a:lnTo>
                  <a:lnTo>
                    <a:pt x="1353121" y="578459"/>
                  </a:lnTo>
                  <a:lnTo>
                    <a:pt x="1351597" y="579983"/>
                  </a:lnTo>
                  <a:lnTo>
                    <a:pt x="1348549" y="581507"/>
                  </a:lnTo>
                  <a:lnTo>
                    <a:pt x="1347025" y="583031"/>
                  </a:lnTo>
                  <a:lnTo>
                    <a:pt x="1345501" y="586079"/>
                  </a:lnTo>
                  <a:lnTo>
                    <a:pt x="1345501" y="593699"/>
                  </a:lnTo>
                  <a:lnTo>
                    <a:pt x="1347025" y="595223"/>
                  </a:lnTo>
                  <a:lnTo>
                    <a:pt x="1348549" y="598271"/>
                  </a:lnTo>
                  <a:lnTo>
                    <a:pt x="1351597" y="599795"/>
                  </a:lnTo>
                  <a:lnTo>
                    <a:pt x="1353121" y="601319"/>
                  </a:lnTo>
                  <a:lnTo>
                    <a:pt x="1359230" y="601319"/>
                  </a:lnTo>
                  <a:lnTo>
                    <a:pt x="1362278" y="599795"/>
                  </a:lnTo>
                  <a:lnTo>
                    <a:pt x="1366850" y="595223"/>
                  </a:lnTo>
                  <a:lnTo>
                    <a:pt x="1366850" y="583031"/>
                  </a:lnTo>
                  <a:close/>
                </a:path>
                <a:path w="1367155" h="1688465">
                  <a:moveTo>
                    <a:pt x="1366850" y="535686"/>
                  </a:moveTo>
                  <a:lnTo>
                    <a:pt x="1363802" y="534162"/>
                  </a:lnTo>
                  <a:lnTo>
                    <a:pt x="1362278" y="531114"/>
                  </a:lnTo>
                  <a:lnTo>
                    <a:pt x="1351597" y="531114"/>
                  </a:lnTo>
                  <a:lnTo>
                    <a:pt x="1347025" y="535686"/>
                  </a:lnTo>
                  <a:lnTo>
                    <a:pt x="1345501" y="538734"/>
                  </a:lnTo>
                  <a:lnTo>
                    <a:pt x="1345501" y="544830"/>
                  </a:lnTo>
                  <a:lnTo>
                    <a:pt x="1347025" y="547878"/>
                  </a:lnTo>
                  <a:lnTo>
                    <a:pt x="1351597" y="552450"/>
                  </a:lnTo>
                  <a:lnTo>
                    <a:pt x="1362278" y="552450"/>
                  </a:lnTo>
                  <a:lnTo>
                    <a:pt x="1363802" y="549402"/>
                  </a:lnTo>
                  <a:lnTo>
                    <a:pt x="1366850" y="547878"/>
                  </a:lnTo>
                  <a:lnTo>
                    <a:pt x="1366850" y="535686"/>
                  </a:lnTo>
                  <a:close/>
                </a:path>
              </a:pathLst>
            </a:custGeom>
            <a:solidFill>
              <a:srgbClr val="F9F7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2243" y="5655564"/>
              <a:ext cx="979932" cy="1143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6679" y="5654802"/>
              <a:ext cx="2047208" cy="12506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2243" y="5922264"/>
              <a:ext cx="1150620" cy="1143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315932" y="5926454"/>
              <a:ext cx="212725" cy="93345"/>
            </a:xfrm>
            <a:custGeom>
              <a:avLst/>
              <a:gdLst/>
              <a:ahLst/>
              <a:cxnLst/>
              <a:rect l="l" t="t" r="r" b="b"/>
              <a:pathLst>
                <a:path w="212725" h="93345">
                  <a:moveTo>
                    <a:pt x="15341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3048" y="44196"/>
                  </a:lnTo>
                  <a:lnTo>
                    <a:pt x="10769" y="44196"/>
                  </a:lnTo>
                  <a:lnTo>
                    <a:pt x="15341" y="13716"/>
                  </a:lnTo>
                  <a:lnTo>
                    <a:pt x="15341" y="0"/>
                  </a:lnTo>
                  <a:close/>
                </a:path>
                <a:path w="212725" h="93345">
                  <a:moveTo>
                    <a:pt x="45821" y="0"/>
                  </a:moveTo>
                  <a:lnTo>
                    <a:pt x="30581" y="0"/>
                  </a:lnTo>
                  <a:lnTo>
                    <a:pt x="30581" y="13716"/>
                  </a:lnTo>
                  <a:lnTo>
                    <a:pt x="35153" y="44196"/>
                  </a:lnTo>
                  <a:lnTo>
                    <a:pt x="41249" y="44196"/>
                  </a:lnTo>
                  <a:lnTo>
                    <a:pt x="45821" y="13716"/>
                  </a:lnTo>
                  <a:lnTo>
                    <a:pt x="45821" y="0"/>
                  </a:lnTo>
                  <a:close/>
                </a:path>
                <a:path w="212725" h="93345">
                  <a:moveTo>
                    <a:pt x="132778" y="3048"/>
                  </a:moveTo>
                  <a:lnTo>
                    <a:pt x="122110" y="3048"/>
                  </a:lnTo>
                  <a:lnTo>
                    <a:pt x="122110" y="71729"/>
                  </a:lnTo>
                  <a:lnTo>
                    <a:pt x="123634" y="76301"/>
                  </a:lnTo>
                  <a:lnTo>
                    <a:pt x="122110" y="76301"/>
                  </a:lnTo>
                  <a:lnTo>
                    <a:pt x="114490" y="57912"/>
                  </a:lnTo>
                  <a:lnTo>
                    <a:pt x="85445" y="3048"/>
                  </a:lnTo>
                  <a:lnTo>
                    <a:pt x="73253" y="3048"/>
                  </a:lnTo>
                  <a:lnTo>
                    <a:pt x="73253" y="91541"/>
                  </a:lnTo>
                  <a:lnTo>
                    <a:pt x="83921" y="91541"/>
                  </a:lnTo>
                  <a:lnTo>
                    <a:pt x="83921" y="22860"/>
                  </a:lnTo>
                  <a:lnTo>
                    <a:pt x="82397" y="18288"/>
                  </a:lnTo>
                  <a:lnTo>
                    <a:pt x="83921" y="18288"/>
                  </a:lnTo>
                  <a:lnTo>
                    <a:pt x="91541" y="36576"/>
                  </a:lnTo>
                  <a:lnTo>
                    <a:pt x="120586" y="91541"/>
                  </a:lnTo>
                  <a:lnTo>
                    <a:pt x="132778" y="91541"/>
                  </a:lnTo>
                  <a:lnTo>
                    <a:pt x="132778" y="3048"/>
                  </a:lnTo>
                  <a:close/>
                </a:path>
                <a:path w="212725" h="93345">
                  <a:moveTo>
                    <a:pt x="212128" y="45720"/>
                  </a:moveTo>
                  <a:lnTo>
                    <a:pt x="190690" y="24384"/>
                  </a:lnTo>
                  <a:lnTo>
                    <a:pt x="178498" y="24384"/>
                  </a:lnTo>
                  <a:lnTo>
                    <a:pt x="173926" y="25908"/>
                  </a:lnTo>
                  <a:lnTo>
                    <a:pt x="170878" y="27432"/>
                  </a:lnTo>
                  <a:lnTo>
                    <a:pt x="167830" y="27432"/>
                  </a:lnTo>
                  <a:lnTo>
                    <a:pt x="158686" y="32004"/>
                  </a:lnTo>
                  <a:lnTo>
                    <a:pt x="157162" y="33528"/>
                  </a:lnTo>
                  <a:lnTo>
                    <a:pt x="160210" y="41148"/>
                  </a:lnTo>
                  <a:lnTo>
                    <a:pt x="163258" y="39624"/>
                  </a:lnTo>
                  <a:lnTo>
                    <a:pt x="164782" y="39624"/>
                  </a:lnTo>
                  <a:lnTo>
                    <a:pt x="167830" y="38100"/>
                  </a:lnTo>
                  <a:lnTo>
                    <a:pt x="169354" y="36576"/>
                  </a:lnTo>
                  <a:lnTo>
                    <a:pt x="172402" y="35052"/>
                  </a:lnTo>
                  <a:lnTo>
                    <a:pt x="175450" y="35052"/>
                  </a:lnTo>
                  <a:lnTo>
                    <a:pt x="178498" y="33528"/>
                  </a:lnTo>
                  <a:lnTo>
                    <a:pt x="187642" y="33528"/>
                  </a:lnTo>
                  <a:lnTo>
                    <a:pt x="196786" y="38100"/>
                  </a:lnTo>
                  <a:lnTo>
                    <a:pt x="198412" y="39624"/>
                  </a:lnTo>
                  <a:lnTo>
                    <a:pt x="198412" y="41148"/>
                  </a:lnTo>
                  <a:lnTo>
                    <a:pt x="201460" y="47244"/>
                  </a:lnTo>
                  <a:lnTo>
                    <a:pt x="201460" y="50292"/>
                  </a:lnTo>
                  <a:lnTo>
                    <a:pt x="201460" y="57912"/>
                  </a:lnTo>
                  <a:lnTo>
                    <a:pt x="201460" y="74777"/>
                  </a:lnTo>
                  <a:lnTo>
                    <a:pt x="196786" y="77825"/>
                  </a:lnTo>
                  <a:lnTo>
                    <a:pt x="193738" y="79349"/>
                  </a:lnTo>
                  <a:lnTo>
                    <a:pt x="189166" y="80873"/>
                  </a:lnTo>
                  <a:lnTo>
                    <a:pt x="183070" y="83921"/>
                  </a:lnTo>
                  <a:lnTo>
                    <a:pt x="173926" y="83921"/>
                  </a:lnTo>
                  <a:lnTo>
                    <a:pt x="172402" y="82397"/>
                  </a:lnTo>
                  <a:lnTo>
                    <a:pt x="169354" y="82397"/>
                  </a:lnTo>
                  <a:lnTo>
                    <a:pt x="164782" y="77825"/>
                  </a:lnTo>
                  <a:lnTo>
                    <a:pt x="164782" y="70205"/>
                  </a:lnTo>
                  <a:lnTo>
                    <a:pt x="166306" y="68580"/>
                  </a:lnTo>
                  <a:lnTo>
                    <a:pt x="167830" y="65532"/>
                  </a:lnTo>
                  <a:lnTo>
                    <a:pt x="169354" y="64008"/>
                  </a:lnTo>
                  <a:lnTo>
                    <a:pt x="178498" y="60960"/>
                  </a:lnTo>
                  <a:lnTo>
                    <a:pt x="184594" y="59436"/>
                  </a:lnTo>
                  <a:lnTo>
                    <a:pt x="192214" y="57912"/>
                  </a:lnTo>
                  <a:lnTo>
                    <a:pt x="201460" y="57912"/>
                  </a:lnTo>
                  <a:lnTo>
                    <a:pt x="201460" y="50292"/>
                  </a:lnTo>
                  <a:lnTo>
                    <a:pt x="189687" y="51485"/>
                  </a:lnTo>
                  <a:lnTo>
                    <a:pt x="179654" y="52959"/>
                  </a:lnTo>
                  <a:lnTo>
                    <a:pt x="171361" y="55016"/>
                  </a:lnTo>
                  <a:lnTo>
                    <a:pt x="164782" y="57912"/>
                  </a:lnTo>
                  <a:lnTo>
                    <a:pt x="157162" y="60960"/>
                  </a:lnTo>
                  <a:lnTo>
                    <a:pt x="154114" y="67056"/>
                  </a:lnTo>
                  <a:lnTo>
                    <a:pt x="154114" y="80873"/>
                  </a:lnTo>
                  <a:lnTo>
                    <a:pt x="157162" y="83921"/>
                  </a:lnTo>
                  <a:lnTo>
                    <a:pt x="158686" y="86969"/>
                  </a:lnTo>
                  <a:lnTo>
                    <a:pt x="167830" y="91541"/>
                  </a:lnTo>
                  <a:lnTo>
                    <a:pt x="172402" y="93065"/>
                  </a:lnTo>
                  <a:lnTo>
                    <a:pt x="180022" y="93065"/>
                  </a:lnTo>
                  <a:lnTo>
                    <a:pt x="189166" y="90017"/>
                  </a:lnTo>
                  <a:lnTo>
                    <a:pt x="193738" y="86969"/>
                  </a:lnTo>
                  <a:lnTo>
                    <a:pt x="198412" y="85445"/>
                  </a:lnTo>
                  <a:lnTo>
                    <a:pt x="199936" y="83921"/>
                  </a:lnTo>
                  <a:lnTo>
                    <a:pt x="201460" y="82397"/>
                  </a:lnTo>
                  <a:lnTo>
                    <a:pt x="202984" y="91541"/>
                  </a:lnTo>
                  <a:lnTo>
                    <a:pt x="212128" y="91541"/>
                  </a:lnTo>
                  <a:lnTo>
                    <a:pt x="212128" y="82397"/>
                  </a:lnTo>
                  <a:lnTo>
                    <a:pt x="212128" y="57912"/>
                  </a:lnTo>
                  <a:lnTo>
                    <a:pt x="212128" y="45720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47871" y="5932551"/>
              <a:ext cx="64103" cy="86963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631787" y="5921787"/>
              <a:ext cx="43180" cy="96520"/>
            </a:xfrm>
            <a:custGeom>
              <a:avLst/>
              <a:gdLst/>
              <a:ahLst/>
              <a:cxnLst/>
              <a:rect l="l" t="t" r="r" b="b"/>
              <a:pathLst>
                <a:path w="43179" h="96520">
                  <a:moveTo>
                    <a:pt x="41148" y="96202"/>
                  </a:moveTo>
                  <a:lnTo>
                    <a:pt x="28956" y="96202"/>
                  </a:lnTo>
                  <a:lnTo>
                    <a:pt x="28956" y="39719"/>
                  </a:lnTo>
                  <a:lnTo>
                    <a:pt x="0" y="39719"/>
                  </a:lnTo>
                  <a:lnTo>
                    <a:pt x="0" y="30575"/>
                  </a:lnTo>
                  <a:lnTo>
                    <a:pt x="39624" y="30575"/>
                  </a:lnTo>
                  <a:lnTo>
                    <a:pt x="41148" y="96202"/>
                  </a:lnTo>
                  <a:close/>
                </a:path>
                <a:path w="43179" h="96520">
                  <a:moveTo>
                    <a:pt x="38100" y="16859"/>
                  </a:moveTo>
                  <a:lnTo>
                    <a:pt x="28956" y="16859"/>
                  </a:lnTo>
                  <a:lnTo>
                    <a:pt x="25908" y="13811"/>
                  </a:lnTo>
                  <a:lnTo>
                    <a:pt x="24384" y="10763"/>
                  </a:lnTo>
                  <a:lnTo>
                    <a:pt x="24384" y="6191"/>
                  </a:lnTo>
                  <a:lnTo>
                    <a:pt x="25908" y="4667"/>
                  </a:lnTo>
                  <a:lnTo>
                    <a:pt x="27432" y="3048"/>
                  </a:lnTo>
                  <a:lnTo>
                    <a:pt x="28956" y="1524"/>
                  </a:lnTo>
                  <a:lnTo>
                    <a:pt x="32004" y="0"/>
                  </a:lnTo>
                  <a:lnTo>
                    <a:pt x="36576" y="0"/>
                  </a:lnTo>
                  <a:lnTo>
                    <a:pt x="39624" y="3048"/>
                  </a:lnTo>
                  <a:lnTo>
                    <a:pt x="41148" y="4667"/>
                  </a:lnTo>
                  <a:lnTo>
                    <a:pt x="42672" y="6191"/>
                  </a:lnTo>
                  <a:lnTo>
                    <a:pt x="42672" y="10763"/>
                  </a:lnTo>
                  <a:lnTo>
                    <a:pt x="41148" y="13811"/>
                  </a:lnTo>
                  <a:lnTo>
                    <a:pt x="38100" y="16859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06558" y="5950839"/>
              <a:ext cx="64008" cy="6867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791902" y="5921793"/>
              <a:ext cx="220345" cy="97790"/>
            </a:xfrm>
            <a:custGeom>
              <a:avLst/>
              <a:gdLst/>
              <a:ahLst/>
              <a:cxnLst/>
              <a:rect l="l" t="t" r="r" b="b"/>
              <a:pathLst>
                <a:path w="220345" h="97789">
                  <a:moveTo>
                    <a:pt x="56476" y="47332"/>
                  </a:moveTo>
                  <a:lnTo>
                    <a:pt x="54952" y="39712"/>
                  </a:lnTo>
                  <a:lnTo>
                    <a:pt x="51904" y="36664"/>
                  </a:lnTo>
                  <a:lnTo>
                    <a:pt x="48856" y="32092"/>
                  </a:lnTo>
                  <a:lnTo>
                    <a:pt x="42760" y="29044"/>
                  </a:lnTo>
                  <a:lnTo>
                    <a:pt x="29044" y="29044"/>
                  </a:lnTo>
                  <a:lnTo>
                    <a:pt x="25996" y="30568"/>
                  </a:lnTo>
                  <a:lnTo>
                    <a:pt x="21424" y="33616"/>
                  </a:lnTo>
                  <a:lnTo>
                    <a:pt x="16852" y="35140"/>
                  </a:lnTo>
                  <a:lnTo>
                    <a:pt x="10756" y="41236"/>
                  </a:lnTo>
                  <a:lnTo>
                    <a:pt x="9144" y="41236"/>
                  </a:lnTo>
                  <a:lnTo>
                    <a:pt x="9144" y="30568"/>
                  </a:lnTo>
                  <a:lnTo>
                    <a:pt x="0" y="30568"/>
                  </a:lnTo>
                  <a:lnTo>
                    <a:pt x="0" y="96202"/>
                  </a:lnTo>
                  <a:lnTo>
                    <a:pt x="10756" y="96202"/>
                  </a:lnTo>
                  <a:lnTo>
                    <a:pt x="10756" y="50380"/>
                  </a:lnTo>
                  <a:lnTo>
                    <a:pt x="15328" y="47332"/>
                  </a:lnTo>
                  <a:lnTo>
                    <a:pt x="21424" y="41236"/>
                  </a:lnTo>
                  <a:lnTo>
                    <a:pt x="27520" y="38188"/>
                  </a:lnTo>
                  <a:lnTo>
                    <a:pt x="36664" y="38188"/>
                  </a:lnTo>
                  <a:lnTo>
                    <a:pt x="41236" y="39712"/>
                  </a:lnTo>
                  <a:lnTo>
                    <a:pt x="42760" y="42760"/>
                  </a:lnTo>
                  <a:lnTo>
                    <a:pt x="45808" y="45808"/>
                  </a:lnTo>
                  <a:lnTo>
                    <a:pt x="45808" y="96202"/>
                  </a:lnTo>
                  <a:lnTo>
                    <a:pt x="56476" y="96202"/>
                  </a:lnTo>
                  <a:lnTo>
                    <a:pt x="56476" y="47332"/>
                  </a:lnTo>
                  <a:close/>
                </a:path>
                <a:path w="220345" h="97789">
                  <a:moveTo>
                    <a:pt x="135826" y="45808"/>
                  </a:moveTo>
                  <a:lnTo>
                    <a:pt x="132778" y="41236"/>
                  </a:lnTo>
                  <a:lnTo>
                    <a:pt x="131254" y="38188"/>
                  </a:lnTo>
                  <a:lnTo>
                    <a:pt x="125158" y="32092"/>
                  </a:lnTo>
                  <a:lnTo>
                    <a:pt x="116014" y="29044"/>
                  </a:lnTo>
                  <a:lnTo>
                    <a:pt x="102196" y="29044"/>
                  </a:lnTo>
                  <a:lnTo>
                    <a:pt x="99148" y="30568"/>
                  </a:lnTo>
                  <a:lnTo>
                    <a:pt x="94576" y="32092"/>
                  </a:lnTo>
                  <a:lnTo>
                    <a:pt x="91528" y="32092"/>
                  </a:lnTo>
                  <a:lnTo>
                    <a:pt x="85432" y="35140"/>
                  </a:lnTo>
                  <a:lnTo>
                    <a:pt x="83908" y="36664"/>
                  </a:lnTo>
                  <a:lnTo>
                    <a:pt x="80860" y="38188"/>
                  </a:lnTo>
                  <a:lnTo>
                    <a:pt x="85432" y="45808"/>
                  </a:lnTo>
                  <a:lnTo>
                    <a:pt x="86956" y="44284"/>
                  </a:lnTo>
                  <a:lnTo>
                    <a:pt x="90004" y="44284"/>
                  </a:lnTo>
                  <a:lnTo>
                    <a:pt x="91528" y="42760"/>
                  </a:lnTo>
                  <a:lnTo>
                    <a:pt x="97624" y="39712"/>
                  </a:lnTo>
                  <a:lnTo>
                    <a:pt x="99148" y="39712"/>
                  </a:lnTo>
                  <a:lnTo>
                    <a:pt x="102196" y="38188"/>
                  </a:lnTo>
                  <a:lnTo>
                    <a:pt x="112966" y="38188"/>
                  </a:lnTo>
                  <a:lnTo>
                    <a:pt x="116014" y="39712"/>
                  </a:lnTo>
                  <a:lnTo>
                    <a:pt x="117538" y="41236"/>
                  </a:lnTo>
                  <a:lnTo>
                    <a:pt x="120586" y="42760"/>
                  </a:lnTo>
                  <a:lnTo>
                    <a:pt x="123634" y="45808"/>
                  </a:lnTo>
                  <a:lnTo>
                    <a:pt x="125158" y="48856"/>
                  </a:lnTo>
                  <a:lnTo>
                    <a:pt x="125158" y="54952"/>
                  </a:lnTo>
                  <a:lnTo>
                    <a:pt x="125158" y="62572"/>
                  </a:lnTo>
                  <a:lnTo>
                    <a:pt x="125158" y="79438"/>
                  </a:lnTo>
                  <a:lnTo>
                    <a:pt x="122110" y="82486"/>
                  </a:lnTo>
                  <a:lnTo>
                    <a:pt x="117538" y="84010"/>
                  </a:lnTo>
                  <a:lnTo>
                    <a:pt x="111442" y="87058"/>
                  </a:lnTo>
                  <a:lnTo>
                    <a:pt x="106870" y="88582"/>
                  </a:lnTo>
                  <a:lnTo>
                    <a:pt x="99148" y="88582"/>
                  </a:lnTo>
                  <a:lnTo>
                    <a:pt x="96100" y="87058"/>
                  </a:lnTo>
                  <a:lnTo>
                    <a:pt x="94576" y="87058"/>
                  </a:lnTo>
                  <a:lnTo>
                    <a:pt x="88480" y="80962"/>
                  </a:lnTo>
                  <a:lnTo>
                    <a:pt x="88480" y="74866"/>
                  </a:lnTo>
                  <a:lnTo>
                    <a:pt x="90004" y="73240"/>
                  </a:lnTo>
                  <a:lnTo>
                    <a:pt x="91528" y="70192"/>
                  </a:lnTo>
                  <a:lnTo>
                    <a:pt x="97624" y="67144"/>
                  </a:lnTo>
                  <a:lnTo>
                    <a:pt x="103720" y="65620"/>
                  </a:lnTo>
                  <a:lnTo>
                    <a:pt x="108394" y="64096"/>
                  </a:lnTo>
                  <a:lnTo>
                    <a:pt x="116014" y="62572"/>
                  </a:lnTo>
                  <a:lnTo>
                    <a:pt x="125158" y="62572"/>
                  </a:lnTo>
                  <a:lnTo>
                    <a:pt x="125158" y="54952"/>
                  </a:lnTo>
                  <a:lnTo>
                    <a:pt x="82384" y="65620"/>
                  </a:lnTo>
                  <a:lnTo>
                    <a:pt x="77812" y="71716"/>
                  </a:lnTo>
                  <a:lnTo>
                    <a:pt x="77812" y="82486"/>
                  </a:lnTo>
                  <a:lnTo>
                    <a:pt x="80860" y="88582"/>
                  </a:lnTo>
                  <a:lnTo>
                    <a:pt x="85432" y="93154"/>
                  </a:lnTo>
                  <a:lnTo>
                    <a:pt x="88480" y="94678"/>
                  </a:lnTo>
                  <a:lnTo>
                    <a:pt x="93052" y="96202"/>
                  </a:lnTo>
                  <a:lnTo>
                    <a:pt x="96100" y="97726"/>
                  </a:lnTo>
                  <a:lnTo>
                    <a:pt x="105244" y="97726"/>
                  </a:lnTo>
                  <a:lnTo>
                    <a:pt x="114490" y="94678"/>
                  </a:lnTo>
                  <a:lnTo>
                    <a:pt x="119062" y="91630"/>
                  </a:lnTo>
                  <a:lnTo>
                    <a:pt x="122110" y="90106"/>
                  </a:lnTo>
                  <a:lnTo>
                    <a:pt x="124396" y="88582"/>
                  </a:lnTo>
                  <a:lnTo>
                    <a:pt x="126682" y="87058"/>
                  </a:lnTo>
                  <a:lnTo>
                    <a:pt x="126682" y="96202"/>
                  </a:lnTo>
                  <a:lnTo>
                    <a:pt x="135826" y="96202"/>
                  </a:lnTo>
                  <a:lnTo>
                    <a:pt x="135826" y="87058"/>
                  </a:lnTo>
                  <a:lnTo>
                    <a:pt x="135826" y="62572"/>
                  </a:lnTo>
                  <a:lnTo>
                    <a:pt x="135826" y="45808"/>
                  </a:lnTo>
                  <a:close/>
                </a:path>
                <a:path w="220345" h="97789">
                  <a:moveTo>
                    <a:pt x="219735" y="93154"/>
                  </a:moveTo>
                  <a:lnTo>
                    <a:pt x="216687" y="85534"/>
                  </a:lnTo>
                  <a:lnTo>
                    <a:pt x="213639" y="87058"/>
                  </a:lnTo>
                  <a:lnTo>
                    <a:pt x="210591" y="87058"/>
                  </a:lnTo>
                  <a:lnTo>
                    <a:pt x="207543" y="88582"/>
                  </a:lnTo>
                  <a:lnTo>
                    <a:pt x="199834" y="88582"/>
                  </a:lnTo>
                  <a:lnTo>
                    <a:pt x="196786" y="87058"/>
                  </a:lnTo>
                  <a:lnTo>
                    <a:pt x="192214" y="82486"/>
                  </a:lnTo>
                  <a:lnTo>
                    <a:pt x="192214" y="0"/>
                  </a:lnTo>
                  <a:lnTo>
                    <a:pt x="158686" y="0"/>
                  </a:lnTo>
                  <a:lnTo>
                    <a:pt x="158686" y="9245"/>
                  </a:lnTo>
                  <a:lnTo>
                    <a:pt x="180022" y="9245"/>
                  </a:lnTo>
                  <a:lnTo>
                    <a:pt x="180022" y="82486"/>
                  </a:lnTo>
                  <a:lnTo>
                    <a:pt x="189166" y="96202"/>
                  </a:lnTo>
                  <a:lnTo>
                    <a:pt x="195262" y="97726"/>
                  </a:lnTo>
                  <a:lnTo>
                    <a:pt x="201358" y="97726"/>
                  </a:lnTo>
                  <a:lnTo>
                    <a:pt x="209067" y="97726"/>
                  </a:lnTo>
                  <a:lnTo>
                    <a:pt x="210591" y="96202"/>
                  </a:lnTo>
                  <a:lnTo>
                    <a:pt x="213639" y="96202"/>
                  </a:lnTo>
                  <a:lnTo>
                    <a:pt x="219735" y="93154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06227" y="5921787"/>
              <a:ext cx="857345" cy="12515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52243" y="6198108"/>
              <a:ext cx="1065276" cy="123443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3212211" y="6170580"/>
              <a:ext cx="296545" cy="182245"/>
            </a:xfrm>
            <a:custGeom>
              <a:avLst/>
              <a:gdLst/>
              <a:ahLst/>
              <a:cxnLst/>
              <a:rect l="l" t="t" r="r" b="b"/>
              <a:pathLst>
                <a:path w="296545" h="182245">
                  <a:moveTo>
                    <a:pt x="266985" y="181641"/>
                  </a:moveTo>
                  <a:lnTo>
                    <a:pt x="29051" y="181641"/>
                  </a:lnTo>
                  <a:lnTo>
                    <a:pt x="26003" y="180117"/>
                  </a:lnTo>
                  <a:lnTo>
                    <a:pt x="21431" y="180117"/>
                  </a:lnTo>
                  <a:lnTo>
                    <a:pt x="15335" y="177069"/>
                  </a:lnTo>
                  <a:lnTo>
                    <a:pt x="10668" y="175545"/>
                  </a:lnTo>
                  <a:lnTo>
                    <a:pt x="9144" y="172497"/>
                  </a:lnTo>
                  <a:lnTo>
                    <a:pt x="6096" y="169449"/>
                  </a:lnTo>
                  <a:lnTo>
                    <a:pt x="1524" y="160210"/>
                  </a:lnTo>
                  <a:lnTo>
                    <a:pt x="0" y="155638"/>
                  </a:lnTo>
                  <a:lnTo>
                    <a:pt x="0" y="152590"/>
                  </a:lnTo>
                  <a:lnTo>
                    <a:pt x="0" y="24479"/>
                  </a:lnTo>
                  <a:lnTo>
                    <a:pt x="1524" y="21335"/>
                  </a:lnTo>
                  <a:lnTo>
                    <a:pt x="3048" y="16763"/>
                  </a:lnTo>
                  <a:lnTo>
                    <a:pt x="6096" y="10667"/>
                  </a:lnTo>
                  <a:lnTo>
                    <a:pt x="9144" y="7619"/>
                  </a:lnTo>
                  <a:lnTo>
                    <a:pt x="10668" y="4571"/>
                  </a:lnTo>
                  <a:lnTo>
                    <a:pt x="15335" y="3047"/>
                  </a:lnTo>
                  <a:lnTo>
                    <a:pt x="21431" y="0"/>
                  </a:lnTo>
                  <a:lnTo>
                    <a:pt x="274605" y="0"/>
                  </a:lnTo>
                  <a:lnTo>
                    <a:pt x="277653" y="1523"/>
                  </a:lnTo>
                  <a:lnTo>
                    <a:pt x="282225" y="3047"/>
                  </a:lnTo>
                  <a:lnTo>
                    <a:pt x="285273" y="4571"/>
                  </a:lnTo>
                  <a:lnTo>
                    <a:pt x="288321" y="7619"/>
                  </a:lnTo>
                  <a:lnTo>
                    <a:pt x="289845" y="10667"/>
                  </a:lnTo>
                  <a:lnTo>
                    <a:pt x="292893" y="13715"/>
                  </a:lnTo>
                  <a:lnTo>
                    <a:pt x="294417" y="16763"/>
                  </a:lnTo>
                  <a:lnTo>
                    <a:pt x="295941" y="21335"/>
                  </a:lnTo>
                  <a:lnTo>
                    <a:pt x="295941" y="160210"/>
                  </a:lnTo>
                  <a:lnTo>
                    <a:pt x="292893" y="166401"/>
                  </a:lnTo>
                  <a:lnTo>
                    <a:pt x="289845" y="169449"/>
                  </a:lnTo>
                  <a:lnTo>
                    <a:pt x="288321" y="172497"/>
                  </a:lnTo>
                  <a:lnTo>
                    <a:pt x="285273" y="175545"/>
                  </a:lnTo>
                  <a:lnTo>
                    <a:pt x="282225" y="177069"/>
                  </a:lnTo>
                  <a:lnTo>
                    <a:pt x="277653" y="178593"/>
                  </a:lnTo>
                  <a:lnTo>
                    <a:pt x="274605" y="180117"/>
                  </a:lnTo>
                  <a:lnTo>
                    <a:pt x="271557" y="180117"/>
                  </a:lnTo>
                  <a:lnTo>
                    <a:pt x="266985" y="181641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39738" y="6225540"/>
              <a:ext cx="239458" cy="7019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2243" y="6464808"/>
              <a:ext cx="1065276" cy="9905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22879" y="6474142"/>
              <a:ext cx="622458" cy="8858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2243" y="6740652"/>
              <a:ext cx="554735" cy="100584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707290" y="6713886"/>
              <a:ext cx="287020" cy="181610"/>
            </a:xfrm>
            <a:custGeom>
              <a:avLst/>
              <a:gdLst/>
              <a:ahLst/>
              <a:cxnLst/>
              <a:rect l="l" t="t" r="r" b="b"/>
              <a:pathLst>
                <a:path w="287019" h="181609">
                  <a:moveTo>
                    <a:pt x="260889" y="181546"/>
                  </a:moveTo>
                  <a:lnTo>
                    <a:pt x="24384" y="181546"/>
                  </a:lnTo>
                  <a:lnTo>
                    <a:pt x="18288" y="178498"/>
                  </a:lnTo>
                  <a:lnTo>
                    <a:pt x="13716" y="176974"/>
                  </a:lnTo>
                  <a:lnTo>
                    <a:pt x="10668" y="175450"/>
                  </a:lnTo>
                  <a:lnTo>
                    <a:pt x="6096" y="170878"/>
                  </a:lnTo>
                  <a:lnTo>
                    <a:pt x="3048" y="166306"/>
                  </a:lnTo>
                  <a:lnTo>
                    <a:pt x="0" y="160210"/>
                  </a:lnTo>
                  <a:lnTo>
                    <a:pt x="0" y="152590"/>
                  </a:lnTo>
                  <a:lnTo>
                    <a:pt x="0" y="21335"/>
                  </a:lnTo>
                  <a:lnTo>
                    <a:pt x="1524" y="18287"/>
                  </a:lnTo>
                  <a:lnTo>
                    <a:pt x="3048" y="13715"/>
                  </a:lnTo>
                  <a:lnTo>
                    <a:pt x="6096" y="10667"/>
                  </a:lnTo>
                  <a:lnTo>
                    <a:pt x="7620" y="7619"/>
                  </a:lnTo>
                  <a:lnTo>
                    <a:pt x="10668" y="6095"/>
                  </a:lnTo>
                  <a:lnTo>
                    <a:pt x="13716" y="3047"/>
                  </a:lnTo>
                  <a:lnTo>
                    <a:pt x="18288" y="1523"/>
                  </a:lnTo>
                  <a:lnTo>
                    <a:pt x="21336" y="0"/>
                  </a:lnTo>
                  <a:lnTo>
                    <a:pt x="265461" y="0"/>
                  </a:lnTo>
                  <a:lnTo>
                    <a:pt x="271557" y="3047"/>
                  </a:lnTo>
                  <a:lnTo>
                    <a:pt x="274605" y="6095"/>
                  </a:lnTo>
                  <a:lnTo>
                    <a:pt x="277653" y="7619"/>
                  </a:lnTo>
                  <a:lnTo>
                    <a:pt x="280701" y="10667"/>
                  </a:lnTo>
                  <a:lnTo>
                    <a:pt x="282225" y="13715"/>
                  </a:lnTo>
                  <a:lnTo>
                    <a:pt x="283749" y="18287"/>
                  </a:lnTo>
                  <a:lnTo>
                    <a:pt x="285273" y="21335"/>
                  </a:lnTo>
                  <a:lnTo>
                    <a:pt x="285273" y="24383"/>
                  </a:lnTo>
                  <a:lnTo>
                    <a:pt x="286797" y="28955"/>
                  </a:lnTo>
                  <a:lnTo>
                    <a:pt x="286797" y="152590"/>
                  </a:lnTo>
                  <a:lnTo>
                    <a:pt x="285273" y="155638"/>
                  </a:lnTo>
                  <a:lnTo>
                    <a:pt x="285273" y="160210"/>
                  </a:lnTo>
                  <a:lnTo>
                    <a:pt x="282225" y="166306"/>
                  </a:lnTo>
                  <a:lnTo>
                    <a:pt x="280701" y="170878"/>
                  </a:lnTo>
                  <a:lnTo>
                    <a:pt x="277653" y="172402"/>
                  </a:lnTo>
                  <a:lnTo>
                    <a:pt x="274605" y="175450"/>
                  </a:lnTo>
                  <a:lnTo>
                    <a:pt x="265461" y="180022"/>
                  </a:lnTo>
                  <a:lnTo>
                    <a:pt x="260889" y="181546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30150" y="6768750"/>
              <a:ext cx="239553" cy="7019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52243" y="7008876"/>
              <a:ext cx="1150620" cy="115824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3297650" y="6980872"/>
              <a:ext cx="287020" cy="191135"/>
            </a:xfrm>
            <a:custGeom>
              <a:avLst/>
              <a:gdLst/>
              <a:ahLst/>
              <a:cxnLst/>
              <a:rect l="l" t="t" r="r" b="b"/>
              <a:pathLst>
                <a:path w="287020" h="191134">
                  <a:moveTo>
                    <a:pt x="265461" y="190785"/>
                  </a:moveTo>
                  <a:lnTo>
                    <a:pt x="21336" y="190785"/>
                  </a:lnTo>
                  <a:lnTo>
                    <a:pt x="15240" y="187737"/>
                  </a:lnTo>
                  <a:lnTo>
                    <a:pt x="12192" y="184689"/>
                  </a:lnTo>
                  <a:lnTo>
                    <a:pt x="9144" y="183165"/>
                  </a:lnTo>
                  <a:lnTo>
                    <a:pt x="6096" y="180117"/>
                  </a:lnTo>
                  <a:lnTo>
                    <a:pt x="4572" y="177069"/>
                  </a:lnTo>
                  <a:lnTo>
                    <a:pt x="3048" y="172497"/>
                  </a:lnTo>
                  <a:lnTo>
                    <a:pt x="0" y="166401"/>
                  </a:lnTo>
                  <a:lnTo>
                    <a:pt x="1524" y="161829"/>
                  </a:lnTo>
                  <a:lnTo>
                    <a:pt x="1524" y="29051"/>
                  </a:lnTo>
                  <a:lnTo>
                    <a:pt x="0" y="24479"/>
                  </a:lnTo>
                  <a:lnTo>
                    <a:pt x="3048" y="18383"/>
                  </a:lnTo>
                  <a:lnTo>
                    <a:pt x="4572" y="13811"/>
                  </a:lnTo>
                  <a:lnTo>
                    <a:pt x="6096" y="10763"/>
                  </a:lnTo>
                  <a:lnTo>
                    <a:pt x="9144" y="7619"/>
                  </a:lnTo>
                  <a:lnTo>
                    <a:pt x="12192" y="6095"/>
                  </a:lnTo>
                  <a:lnTo>
                    <a:pt x="15240" y="3047"/>
                  </a:lnTo>
                  <a:lnTo>
                    <a:pt x="21336" y="0"/>
                  </a:lnTo>
                  <a:lnTo>
                    <a:pt x="265461" y="0"/>
                  </a:lnTo>
                  <a:lnTo>
                    <a:pt x="268509" y="1523"/>
                  </a:lnTo>
                  <a:lnTo>
                    <a:pt x="273081" y="3047"/>
                  </a:lnTo>
                  <a:lnTo>
                    <a:pt x="276129" y="6095"/>
                  </a:lnTo>
                  <a:lnTo>
                    <a:pt x="279177" y="7619"/>
                  </a:lnTo>
                  <a:lnTo>
                    <a:pt x="280701" y="10763"/>
                  </a:lnTo>
                  <a:lnTo>
                    <a:pt x="283749" y="13811"/>
                  </a:lnTo>
                  <a:lnTo>
                    <a:pt x="285273" y="18383"/>
                  </a:lnTo>
                  <a:lnTo>
                    <a:pt x="286797" y="21431"/>
                  </a:lnTo>
                  <a:lnTo>
                    <a:pt x="286797" y="169449"/>
                  </a:lnTo>
                  <a:lnTo>
                    <a:pt x="285273" y="172497"/>
                  </a:lnTo>
                  <a:lnTo>
                    <a:pt x="283749" y="177069"/>
                  </a:lnTo>
                  <a:lnTo>
                    <a:pt x="280701" y="180117"/>
                  </a:lnTo>
                  <a:lnTo>
                    <a:pt x="279177" y="183165"/>
                  </a:lnTo>
                  <a:lnTo>
                    <a:pt x="276129" y="184689"/>
                  </a:lnTo>
                  <a:lnTo>
                    <a:pt x="273081" y="187737"/>
                  </a:lnTo>
                  <a:lnTo>
                    <a:pt x="268509" y="189261"/>
                  </a:lnTo>
                  <a:lnTo>
                    <a:pt x="265461" y="190785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25177" y="7035831"/>
              <a:ext cx="237934" cy="70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61188"/>
            <a:ext cx="9354820" cy="7068820"/>
            <a:chOff x="361188" y="361188"/>
            <a:chExt cx="9354820" cy="7068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61188"/>
              <a:ext cx="9354312" cy="706831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1277112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354" y="5496020"/>
              <a:ext cx="132683" cy="1816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9945" y="5485352"/>
              <a:ext cx="111347" cy="18926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0343" y="5540311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695" y="5540311"/>
              <a:ext cx="111347" cy="13430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1713" y="5540311"/>
              <a:ext cx="111347" cy="13430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0573" y="5540311"/>
              <a:ext cx="115839" cy="13735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563939" y="5485358"/>
              <a:ext cx="157480" cy="192405"/>
            </a:xfrm>
            <a:custGeom>
              <a:avLst/>
              <a:gdLst/>
              <a:ahLst/>
              <a:cxnLst/>
              <a:rect l="l" t="t" r="r" b="b"/>
              <a:pathLst>
                <a:path w="157480" h="192404">
                  <a:moveTo>
                    <a:pt x="45720" y="189268"/>
                  </a:moveTo>
                  <a:lnTo>
                    <a:pt x="42672" y="166306"/>
                  </a:lnTo>
                  <a:lnTo>
                    <a:pt x="33528" y="166306"/>
                  </a:lnTo>
                  <a:lnTo>
                    <a:pt x="33528" y="164782"/>
                  </a:lnTo>
                  <a:lnTo>
                    <a:pt x="32004" y="163258"/>
                  </a:lnTo>
                  <a:lnTo>
                    <a:pt x="30480" y="160210"/>
                  </a:lnTo>
                  <a:lnTo>
                    <a:pt x="30480" y="0"/>
                  </a:lnTo>
                  <a:lnTo>
                    <a:pt x="0" y="0"/>
                  </a:lnTo>
                  <a:lnTo>
                    <a:pt x="0" y="161734"/>
                  </a:lnTo>
                  <a:lnTo>
                    <a:pt x="1524" y="169456"/>
                  </a:lnTo>
                  <a:lnTo>
                    <a:pt x="3048" y="174028"/>
                  </a:lnTo>
                  <a:lnTo>
                    <a:pt x="4572" y="180124"/>
                  </a:lnTo>
                  <a:lnTo>
                    <a:pt x="7620" y="184696"/>
                  </a:lnTo>
                  <a:lnTo>
                    <a:pt x="16764" y="190792"/>
                  </a:lnTo>
                  <a:lnTo>
                    <a:pt x="22860" y="192316"/>
                  </a:lnTo>
                  <a:lnTo>
                    <a:pt x="30480" y="192316"/>
                  </a:lnTo>
                  <a:lnTo>
                    <a:pt x="33528" y="192316"/>
                  </a:lnTo>
                  <a:lnTo>
                    <a:pt x="36576" y="190792"/>
                  </a:lnTo>
                  <a:lnTo>
                    <a:pt x="42672" y="190792"/>
                  </a:lnTo>
                  <a:lnTo>
                    <a:pt x="44196" y="189268"/>
                  </a:lnTo>
                  <a:lnTo>
                    <a:pt x="45720" y="189268"/>
                  </a:lnTo>
                  <a:close/>
                </a:path>
                <a:path w="157480" h="192404">
                  <a:moveTo>
                    <a:pt x="157060" y="13804"/>
                  </a:moveTo>
                  <a:lnTo>
                    <a:pt x="125056" y="13804"/>
                  </a:lnTo>
                  <a:lnTo>
                    <a:pt x="126580" y="189255"/>
                  </a:lnTo>
                  <a:lnTo>
                    <a:pt x="157060" y="189255"/>
                  </a:lnTo>
                  <a:lnTo>
                    <a:pt x="157060" y="1380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3773" y="5499068"/>
              <a:ext cx="131159" cy="17554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923889" y="5544883"/>
              <a:ext cx="40005" cy="133350"/>
            </a:xfrm>
            <a:custGeom>
              <a:avLst/>
              <a:gdLst/>
              <a:ahLst/>
              <a:cxnLst/>
              <a:rect l="l" t="t" r="r" b="b"/>
              <a:pathLst>
                <a:path w="40005" h="133350">
                  <a:moveTo>
                    <a:pt x="26003" y="41243"/>
                  </a:moveTo>
                  <a:lnTo>
                    <a:pt x="13811" y="41243"/>
                  </a:lnTo>
                  <a:lnTo>
                    <a:pt x="9144" y="39719"/>
                  </a:lnTo>
                  <a:lnTo>
                    <a:pt x="6096" y="35052"/>
                  </a:lnTo>
                  <a:lnTo>
                    <a:pt x="1524" y="30480"/>
                  </a:lnTo>
                  <a:lnTo>
                    <a:pt x="0" y="25908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8195" y="9144"/>
                  </a:lnTo>
                  <a:lnTo>
                    <a:pt x="39719" y="13716"/>
                  </a:lnTo>
                  <a:lnTo>
                    <a:pt x="39719" y="25908"/>
                  </a:lnTo>
                  <a:lnTo>
                    <a:pt x="38195" y="30480"/>
                  </a:lnTo>
                  <a:lnTo>
                    <a:pt x="33623" y="35052"/>
                  </a:lnTo>
                  <a:lnTo>
                    <a:pt x="30575" y="39719"/>
                  </a:lnTo>
                  <a:lnTo>
                    <a:pt x="26003" y="41243"/>
                  </a:lnTo>
                  <a:close/>
                </a:path>
                <a:path w="40005" h="133350">
                  <a:moveTo>
                    <a:pt x="26003" y="132778"/>
                  </a:moveTo>
                  <a:lnTo>
                    <a:pt x="13811" y="132778"/>
                  </a:lnTo>
                  <a:lnTo>
                    <a:pt x="9144" y="131254"/>
                  </a:lnTo>
                  <a:lnTo>
                    <a:pt x="6096" y="126682"/>
                  </a:lnTo>
                  <a:lnTo>
                    <a:pt x="1524" y="122110"/>
                  </a:lnTo>
                  <a:lnTo>
                    <a:pt x="0" y="117538"/>
                  </a:lnTo>
                  <a:lnTo>
                    <a:pt x="0" y="105251"/>
                  </a:lnTo>
                  <a:lnTo>
                    <a:pt x="1524" y="100679"/>
                  </a:lnTo>
                  <a:lnTo>
                    <a:pt x="9144" y="93059"/>
                  </a:lnTo>
                  <a:lnTo>
                    <a:pt x="13811" y="91535"/>
                  </a:lnTo>
                  <a:lnTo>
                    <a:pt x="26003" y="91535"/>
                  </a:lnTo>
                  <a:lnTo>
                    <a:pt x="30575" y="93059"/>
                  </a:lnTo>
                  <a:lnTo>
                    <a:pt x="38195" y="100679"/>
                  </a:lnTo>
                  <a:lnTo>
                    <a:pt x="39719" y="105251"/>
                  </a:lnTo>
                  <a:lnTo>
                    <a:pt x="39719" y="117538"/>
                  </a:lnTo>
                  <a:lnTo>
                    <a:pt x="38195" y="122110"/>
                  </a:lnTo>
                  <a:lnTo>
                    <a:pt x="33623" y="126682"/>
                  </a:lnTo>
                  <a:lnTo>
                    <a:pt x="30575" y="131254"/>
                  </a:lnTo>
                  <a:lnTo>
                    <a:pt x="26003" y="13277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2095" y="5485352"/>
              <a:ext cx="1862613" cy="24269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49761" y="5499099"/>
              <a:ext cx="369188" cy="17856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352567" y="5499163"/>
              <a:ext cx="265430" cy="210820"/>
            </a:xfrm>
            <a:custGeom>
              <a:avLst/>
              <a:gdLst/>
              <a:ahLst/>
              <a:cxnLst/>
              <a:rect l="l" t="t" r="r" b="b"/>
              <a:pathLst>
                <a:path w="265429" h="210820">
                  <a:moveTo>
                    <a:pt x="131165" y="175450"/>
                  </a:moveTo>
                  <a:lnTo>
                    <a:pt x="91884" y="106781"/>
                  </a:lnTo>
                  <a:lnTo>
                    <a:pt x="88988" y="101701"/>
                  </a:lnTo>
                  <a:lnTo>
                    <a:pt x="91541" y="100685"/>
                  </a:lnTo>
                  <a:lnTo>
                    <a:pt x="98983" y="97828"/>
                  </a:lnTo>
                  <a:lnTo>
                    <a:pt x="105448" y="93827"/>
                  </a:lnTo>
                  <a:lnTo>
                    <a:pt x="111036" y="88684"/>
                  </a:lnTo>
                  <a:lnTo>
                    <a:pt x="115925" y="82397"/>
                  </a:lnTo>
                  <a:lnTo>
                    <a:pt x="117436" y="79349"/>
                  </a:lnTo>
                  <a:lnTo>
                    <a:pt x="119037" y="76123"/>
                  </a:lnTo>
                  <a:lnTo>
                    <a:pt x="121450" y="68821"/>
                  </a:lnTo>
                  <a:lnTo>
                    <a:pt x="122986" y="60667"/>
                  </a:lnTo>
                  <a:lnTo>
                    <a:pt x="123545" y="51816"/>
                  </a:lnTo>
                  <a:lnTo>
                    <a:pt x="122986" y="42989"/>
                  </a:lnTo>
                  <a:lnTo>
                    <a:pt x="98983" y="8051"/>
                  </a:lnTo>
                  <a:lnTo>
                    <a:pt x="93065" y="5295"/>
                  </a:lnTo>
                  <a:lnTo>
                    <a:pt x="93065" y="42672"/>
                  </a:lnTo>
                  <a:lnTo>
                    <a:pt x="93065" y="62484"/>
                  </a:lnTo>
                  <a:lnTo>
                    <a:pt x="56388" y="82397"/>
                  </a:lnTo>
                  <a:lnTo>
                    <a:pt x="32004" y="82397"/>
                  </a:lnTo>
                  <a:lnTo>
                    <a:pt x="32004" y="25908"/>
                  </a:lnTo>
                  <a:lnTo>
                    <a:pt x="56388" y="25908"/>
                  </a:lnTo>
                  <a:lnTo>
                    <a:pt x="64960" y="26225"/>
                  </a:lnTo>
                  <a:lnTo>
                    <a:pt x="72390" y="27241"/>
                  </a:lnTo>
                  <a:lnTo>
                    <a:pt x="78676" y="29133"/>
                  </a:lnTo>
                  <a:lnTo>
                    <a:pt x="83820" y="32004"/>
                  </a:lnTo>
                  <a:lnTo>
                    <a:pt x="90017" y="35052"/>
                  </a:lnTo>
                  <a:lnTo>
                    <a:pt x="93065" y="42672"/>
                  </a:lnTo>
                  <a:lnTo>
                    <a:pt x="93065" y="5295"/>
                  </a:lnTo>
                  <a:lnTo>
                    <a:pt x="59436" y="0"/>
                  </a:lnTo>
                  <a:lnTo>
                    <a:pt x="0" y="0"/>
                  </a:lnTo>
                  <a:lnTo>
                    <a:pt x="0" y="175450"/>
                  </a:lnTo>
                  <a:lnTo>
                    <a:pt x="32004" y="175450"/>
                  </a:lnTo>
                  <a:lnTo>
                    <a:pt x="32004" y="106781"/>
                  </a:lnTo>
                  <a:lnTo>
                    <a:pt x="57607" y="106781"/>
                  </a:lnTo>
                  <a:lnTo>
                    <a:pt x="96113" y="175450"/>
                  </a:lnTo>
                  <a:lnTo>
                    <a:pt x="131165" y="175450"/>
                  </a:lnTo>
                  <a:close/>
                </a:path>
                <a:path w="265429" h="210820">
                  <a:moveTo>
                    <a:pt x="265366" y="192214"/>
                  </a:moveTo>
                  <a:lnTo>
                    <a:pt x="138785" y="192214"/>
                  </a:lnTo>
                  <a:lnTo>
                    <a:pt x="138785" y="210515"/>
                  </a:lnTo>
                  <a:lnTo>
                    <a:pt x="265366" y="210515"/>
                  </a:lnTo>
                  <a:lnTo>
                    <a:pt x="265366" y="19221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0895" y="5499068"/>
              <a:ext cx="132683" cy="17859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97962" y="5499163"/>
              <a:ext cx="241077" cy="17849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8664" y="5485352"/>
              <a:ext cx="132778" cy="18926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38874" y="5496020"/>
              <a:ext cx="161639" cy="224409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677924" y="5903976"/>
              <a:ext cx="6711950" cy="1521460"/>
            </a:xfrm>
            <a:custGeom>
              <a:avLst/>
              <a:gdLst/>
              <a:ahLst/>
              <a:cxnLst/>
              <a:rect l="l" t="t" r="r" b="b"/>
              <a:pathLst>
                <a:path w="6711950" h="1521459">
                  <a:moveTo>
                    <a:pt x="6711695" y="1520952"/>
                  </a:moveTo>
                  <a:lnTo>
                    <a:pt x="0" y="1520952"/>
                  </a:lnTo>
                  <a:lnTo>
                    <a:pt x="0" y="0"/>
                  </a:lnTo>
                  <a:lnTo>
                    <a:pt x="6711695" y="0"/>
                  </a:lnTo>
                  <a:lnTo>
                    <a:pt x="6711695" y="1520952"/>
                  </a:lnTo>
                  <a:close/>
                </a:path>
              </a:pathLst>
            </a:custGeom>
            <a:solidFill>
              <a:srgbClr val="0E11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34312" y="6112764"/>
              <a:ext cx="10795" cy="1088390"/>
            </a:xfrm>
            <a:custGeom>
              <a:avLst/>
              <a:gdLst/>
              <a:ahLst/>
              <a:cxnLst/>
              <a:rect l="l" t="t" r="r" b="b"/>
              <a:pathLst>
                <a:path w="10794" h="1088390">
                  <a:moveTo>
                    <a:pt x="10667" y="1088136"/>
                  </a:moveTo>
                  <a:lnTo>
                    <a:pt x="0" y="1088136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1088136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697450" y="5950839"/>
              <a:ext cx="92075" cy="46355"/>
            </a:xfrm>
            <a:custGeom>
              <a:avLst/>
              <a:gdLst/>
              <a:ahLst/>
              <a:cxnLst/>
              <a:rect l="l" t="t" r="r" b="b"/>
              <a:pathLst>
                <a:path w="92075" h="46354">
                  <a:moveTo>
                    <a:pt x="45719" y="45815"/>
                  </a:moveTo>
                  <a:lnTo>
                    <a:pt x="0" y="0"/>
                  </a:lnTo>
                  <a:lnTo>
                    <a:pt x="91535" y="0"/>
                  </a:lnTo>
                  <a:lnTo>
                    <a:pt x="45719" y="45815"/>
                  </a:lnTo>
                  <a:close/>
                </a:path>
              </a:pathLst>
            </a:custGeom>
            <a:solidFill>
              <a:srgbClr val="66D8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854517" y="5961608"/>
              <a:ext cx="1367155" cy="1144905"/>
            </a:xfrm>
            <a:custGeom>
              <a:avLst/>
              <a:gdLst/>
              <a:ahLst/>
              <a:cxnLst/>
              <a:rect l="l" t="t" r="r" b="b"/>
              <a:pathLst>
                <a:path w="1367155" h="1144904">
                  <a:moveTo>
                    <a:pt x="51904" y="0"/>
                  </a:moveTo>
                  <a:lnTo>
                    <a:pt x="32092" y="0"/>
                  </a:lnTo>
                  <a:lnTo>
                    <a:pt x="25996" y="1524"/>
                  </a:lnTo>
                  <a:lnTo>
                    <a:pt x="22948" y="3048"/>
                  </a:lnTo>
                  <a:lnTo>
                    <a:pt x="18288" y="6096"/>
                  </a:lnTo>
                  <a:lnTo>
                    <a:pt x="16764" y="12192"/>
                  </a:lnTo>
                  <a:lnTo>
                    <a:pt x="16764" y="36576"/>
                  </a:lnTo>
                  <a:lnTo>
                    <a:pt x="18288" y="38100"/>
                  </a:lnTo>
                  <a:lnTo>
                    <a:pt x="18288" y="42672"/>
                  </a:lnTo>
                  <a:lnTo>
                    <a:pt x="15240" y="45720"/>
                  </a:lnTo>
                  <a:lnTo>
                    <a:pt x="15240" y="47332"/>
                  </a:lnTo>
                  <a:lnTo>
                    <a:pt x="13716" y="48856"/>
                  </a:lnTo>
                  <a:lnTo>
                    <a:pt x="10668" y="50380"/>
                  </a:lnTo>
                  <a:lnTo>
                    <a:pt x="7620" y="50380"/>
                  </a:lnTo>
                  <a:lnTo>
                    <a:pt x="4572" y="51904"/>
                  </a:lnTo>
                  <a:lnTo>
                    <a:pt x="0" y="51904"/>
                  </a:lnTo>
                  <a:lnTo>
                    <a:pt x="0" y="62572"/>
                  </a:lnTo>
                  <a:lnTo>
                    <a:pt x="4572" y="62572"/>
                  </a:lnTo>
                  <a:lnTo>
                    <a:pt x="7620" y="64096"/>
                  </a:lnTo>
                  <a:lnTo>
                    <a:pt x="10668" y="64096"/>
                  </a:lnTo>
                  <a:lnTo>
                    <a:pt x="13716" y="65620"/>
                  </a:lnTo>
                  <a:lnTo>
                    <a:pt x="15240" y="67144"/>
                  </a:lnTo>
                  <a:lnTo>
                    <a:pt x="15240" y="68668"/>
                  </a:lnTo>
                  <a:lnTo>
                    <a:pt x="18288" y="71716"/>
                  </a:lnTo>
                  <a:lnTo>
                    <a:pt x="18288" y="76288"/>
                  </a:lnTo>
                  <a:lnTo>
                    <a:pt x="16764" y="77812"/>
                  </a:lnTo>
                  <a:lnTo>
                    <a:pt x="16764" y="102196"/>
                  </a:lnTo>
                  <a:lnTo>
                    <a:pt x="18288" y="108292"/>
                  </a:lnTo>
                  <a:lnTo>
                    <a:pt x="22948" y="109816"/>
                  </a:lnTo>
                  <a:lnTo>
                    <a:pt x="25996" y="112864"/>
                  </a:lnTo>
                  <a:lnTo>
                    <a:pt x="32092" y="114388"/>
                  </a:lnTo>
                  <a:lnTo>
                    <a:pt x="41236" y="114388"/>
                  </a:lnTo>
                  <a:lnTo>
                    <a:pt x="51904" y="114388"/>
                  </a:lnTo>
                  <a:lnTo>
                    <a:pt x="51904" y="103720"/>
                  </a:lnTo>
                  <a:lnTo>
                    <a:pt x="38188" y="103720"/>
                  </a:lnTo>
                  <a:lnTo>
                    <a:pt x="35140" y="102196"/>
                  </a:lnTo>
                  <a:lnTo>
                    <a:pt x="33616" y="102196"/>
                  </a:lnTo>
                  <a:lnTo>
                    <a:pt x="33616" y="100672"/>
                  </a:lnTo>
                  <a:lnTo>
                    <a:pt x="32092" y="99148"/>
                  </a:lnTo>
                  <a:lnTo>
                    <a:pt x="32092" y="83908"/>
                  </a:lnTo>
                  <a:lnTo>
                    <a:pt x="33616" y="80860"/>
                  </a:lnTo>
                  <a:lnTo>
                    <a:pt x="33616" y="68668"/>
                  </a:lnTo>
                  <a:lnTo>
                    <a:pt x="32092" y="64096"/>
                  </a:lnTo>
                  <a:lnTo>
                    <a:pt x="27520" y="59524"/>
                  </a:lnTo>
                  <a:lnTo>
                    <a:pt x="24472" y="58000"/>
                  </a:lnTo>
                  <a:lnTo>
                    <a:pt x="19812" y="58000"/>
                  </a:lnTo>
                  <a:lnTo>
                    <a:pt x="19812" y="56476"/>
                  </a:lnTo>
                  <a:lnTo>
                    <a:pt x="24472" y="56476"/>
                  </a:lnTo>
                  <a:lnTo>
                    <a:pt x="27520" y="54952"/>
                  </a:lnTo>
                  <a:lnTo>
                    <a:pt x="32092" y="50380"/>
                  </a:lnTo>
                  <a:lnTo>
                    <a:pt x="33616" y="45720"/>
                  </a:lnTo>
                  <a:lnTo>
                    <a:pt x="33616" y="33528"/>
                  </a:lnTo>
                  <a:lnTo>
                    <a:pt x="32092" y="30480"/>
                  </a:lnTo>
                  <a:lnTo>
                    <a:pt x="32092" y="15240"/>
                  </a:lnTo>
                  <a:lnTo>
                    <a:pt x="33616" y="13716"/>
                  </a:lnTo>
                  <a:lnTo>
                    <a:pt x="33616" y="12192"/>
                  </a:lnTo>
                  <a:lnTo>
                    <a:pt x="35140" y="12192"/>
                  </a:lnTo>
                  <a:lnTo>
                    <a:pt x="38188" y="10668"/>
                  </a:lnTo>
                  <a:lnTo>
                    <a:pt x="51904" y="10668"/>
                  </a:lnTo>
                  <a:lnTo>
                    <a:pt x="51904" y="0"/>
                  </a:lnTo>
                  <a:close/>
                </a:path>
                <a:path w="1367155" h="1144904">
                  <a:moveTo>
                    <a:pt x="1197571" y="318808"/>
                  </a:moveTo>
                  <a:lnTo>
                    <a:pt x="1196047" y="317284"/>
                  </a:lnTo>
                  <a:lnTo>
                    <a:pt x="1194523" y="314236"/>
                  </a:lnTo>
                  <a:lnTo>
                    <a:pt x="1191475" y="312712"/>
                  </a:lnTo>
                  <a:lnTo>
                    <a:pt x="1189951" y="311188"/>
                  </a:lnTo>
                  <a:lnTo>
                    <a:pt x="1183855" y="311188"/>
                  </a:lnTo>
                  <a:lnTo>
                    <a:pt x="1180807" y="312712"/>
                  </a:lnTo>
                  <a:lnTo>
                    <a:pt x="1179283" y="314236"/>
                  </a:lnTo>
                  <a:lnTo>
                    <a:pt x="1176134" y="317284"/>
                  </a:lnTo>
                  <a:lnTo>
                    <a:pt x="1176134" y="329476"/>
                  </a:lnTo>
                  <a:lnTo>
                    <a:pt x="1179283" y="331089"/>
                  </a:lnTo>
                  <a:lnTo>
                    <a:pt x="1180807" y="332613"/>
                  </a:lnTo>
                  <a:lnTo>
                    <a:pt x="1183855" y="334137"/>
                  </a:lnTo>
                  <a:lnTo>
                    <a:pt x="1189951" y="334137"/>
                  </a:lnTo>
                  <a:lnTo>
                    <a:pt x="1191475" y="332613"/>
                  </a:lnTo>
                  <a:lnTo>
                    <a:pt x="1194523" y="331089"/>
                  </a:lnTo>
                  <a:lnTo>
                    <a:pt x="1196047" y="329476"/>
                  </a:lnTo>
                  <a:lnTo>
                    <a:pt x="1197571" y="326428"/>
                  </a:lnTo>
                  <a:lnTo>
                    <a:pt x="1197571" y="318808"/>
                  </a:lnTo>
                  <a:close/>
                </a:path>
                <a:path w="1367155" h="1144904">
                  <a:moveTo>
                    <a:pt x="1197571" y="271551"/>
                  </a:moveTo>
                  <a:lnTo>
                    <a:pt x="1196047" y="268503"/>
                  </a:lnTo>
                  <a:lnTo>
                    <a:pt x="1194523" y="266979"/>
                  </a:lnTo>
                  <a:lnTo>
                    <a:pt x="1191475" y="265455"/>
                  </a:lnTo>
                  <a:lnTo>
                    <a:pt x="1189951" y="263931"/>
                  </a:lnTo>
                  <a:lnTo>
                    <a:pt x="1183855" y="263931"/>
                  </a:lnTo>
                  <a:lnTo>
                    <a:pt x="1180807" y="265455"/>
                  </a:lnTo>
                  <a:lnTo>
                    <a:pt x="1179283" y="266979"/>
                  </a:lnTo>
                  <a:lnTo>
                    <a:pt x="1176134" y="268503"/>
                  </a:lnTo>
                  <a:lnTo>
                    <a:pt x="1176134" y="280695"/>
                  </a:lnTo>
                  <a:lnTo>
                    <a:pt x="1179283" y="283743"/>
                  </a:lnTo>
                  <a:lnTo>
                    <a:pt x="1180807" y="285267"/>
                  </a:lnTo>
                  <a:lnTo>
                    <a:pt x="1183855" y="286791"/>
                  </a:lnTo>
                  <a:lnTo>
                    <a:pt x="1189951" y="286791"/>
                  </a:lnTo>
                  <a:lnTo>
                    <a:pt x="1191475" y="285267"/>
                  </a:lnTo>
                  <a:lnTo>
                    <a:pt x="1194523" y="283743"/>
                  </a:lnTo>
                  <a:lnTo>
                    <a:pt x="1196047" y="280695"/>
                  </a:lnTo>
                  <a:lnTo>
                    <a:pt x="1197571" y="279171"/>
                  </a:lnTo>
                  <a:lnTo>
                    <a:pt x="1197571" y="271551"/>
                  </a:lnTo>
                  <a:close/>
                </a:path>
                <a:path w="1367155" h="1144904">
                  <a:moveTo>
                    <a:pt x="1283017" y="1130719"/>
                  </a:moveTo>
                  <a:lnTo>
                    <a:pt x="1281493" y="1127671"/>
                  </a:lnTo>
                  <a:lnTo>
                    <a:pt x="1276921" y="1123099"/>
                  </a:lnTo>
                  <a:lnTo>
                    <a:pt x="1266151" y="1123099"/>
                  </a:lnTo>
                  <a:lnTo>
                    <a:pt x="1264627" y="1126147"/>
                  </a:lnTo>
                  <a:lnTo>
                    <a:pt x="1261579" y="1127671"/>
                  </a:lnTo>
                  <a:lnTo>
                    <a:pt x="1260055" y="1130719"/>
                  </a:lnTo>
                  <a:lnTo>
                    <a:pt x="1260055" y="1136815"/>
                  </a:lnTo>
                  <a:lnTo>
                    <a:pt x="1261579" y="1139863"/>
                  </a:lnTo>
                  <a:lnTo>
                    <a:pt x="1264627" y="1141387"/>
                  </a:lnTo>
                  <a:lnTo>
                    <a:pt x="1266151" y="1144435"/>
                  </a:lnTo>
                  <a:lnTo>
                    <a:pt x="1276921" y="1144435"/>
                  </a:lnTo>
                  <a:lnTo>
                    <a:pt x="1281493" y="1139863"/>
                  </a:lnTo>
                  <a:lnTo>
                    <a:pt x="1283017" y="1136815"/>
                  </a:lnTo>
                  <a:lnTo>
                    <a:pt x="1283017" y="1130719"/>
                  </a:lnTo>
                  <a:close/>
                </a:path>
                <a:path w="1367155" h="1144904">
                  <a:moveTo>
                    <a:pt x="1283017" y="1081849"/>
                  </a:moveTo>
                  <a:lnTo>
                    <a:pt x="1281493" y="1080325"/>
                  </a:lnTo>
                  <a:lnTo>
                    <a:pt x="1279969" y="1077277"/>
                  </a:lnTo>
                  <a:lnTo>
                    <a:pt x="1276921" y="1075753"/>
                  </a:lnTo>
                  <a:lnTo>
                    <a:pt x="1273771" y="1074229"/>
                  </a:lnTo>
                  <a:lnTo>
                    <a:pt x="1269199" y="1074229"/>
                  </a:lnTo>
                  <a:lnTo>
                    <a:pt x="1266151" y="1075753"/>
                  </a:lnTo>
                  <a:lnTo>
                    <a:pt x="1260055" y="1081849"/>
                  </a:lnTo>
                  <a:lnTo>
                    <a:pt x="1260055" y="1089469"/>
                  </a:lnTo>
                  <a:lnTo>
                    <a:pt x="1261579" y="1092517"/>
                  </a:lnTo>
                  <a:lnTo>
                    <a:pt x="1264627" y="1094041"/>
                  </a:lnTo>
                  <a:lnTo>
                    <a:pt x="1266151" y="1095565"/>
                  </a:lnTo>
                  <a:lnTo>
                    <a:pt x="1269199" y="1097089"/>
                  </a:lnTo>
                  <a:lnTo>
                    <a:pt x="1273771" y="1097089"/>
                  </a:lnTo>
                  <a:lnTo>
                    <a:pt x="1276921" y="1095565"/>
                  </a:lnTo>
                  <a:lnTo>
                    <a:pt x="1279969" y="1094041"/>
                  </a:lnTo>
                  <a:lnTo>
                    <a:pt x="1281493" y="1092517"/>
                  </a:lnTo>
                  <a:lnTo>
                    <a:pt x="1283017" y="1089469"/>
                  </a:lnTo>
                  <a:lnTo>
                    <a:pt x="1283017" y="1081849"/>
                  </a:lnTo>
                  <a:close/>
                </a:path>
                <a:path w="1367155" h="1144904">
                  <a:moveTo>
                    <a:pt x="1283017" y="863727"/>
                  </a:moveTo>
                  <a:lnTo>
                    <a:pt x="1281493" y="860679"/>
                  </a:lnTo>
                  <a:lnTo>
                    <a:pt x="1276921" y="856107"/>
                  </a:lnTo>
                  <a:lnTo>
                    <a:pt x="1266151" y="856107"/>
                  </a:lnTo>
                  <a:lnTo>
                    <a:pt x="1264627" y="859155"/>
                  </a:lnTo>
                  <a:lnTo>
                    <a:pt x="1261579" y="860679"/>
                  </a:lnTo>
                  <a:lnTo>
                    <a:pt x="1260055" y="863727"/>
                  </a:lnTo>
                  <a:lnTo>
                    <a:pt x="1260055" y="869823"/>
                  </a:lnTo>
                  <a:lnTo>
                    <a:pt x="1261579" y="872871"/>
                  </a:lnTo>
                  <a:lnTo>
                    <a:pt x="1264627" y="874395"/>
                  </a:lnTo>
                  <a:lnTo>
                    <a:pt x="1266151" y="877443"/>
                  </a:lnTo>
                  <a:lnTo>
                    <a:pt x="1276921" y="877443"/>
                  </a:lnTo>
                  <a:lnTo>
                    <a:pt x="1281493" y="872871"/>
                  </a:lnTo>
                  <a:lnTo>
                    <a:pt x="1283017" y="869823"/>
                  </a:lnTo>
                  <a:lnTo>
                    <a:pt x="1283017" y="863727"/>
                  </a:lnTo>
                  <a:close/>
                </a:path>
                <a:path w="1367155" h="1144904">
                  <a:moveTo>
                    <a:pt x="1283017" y="814857"/>
                  </a:moveTo>
                  <a:lnTo>
                    <a:pt x="1281493" y="813333"/>
                  </a:lnTo>
                  <a:lnTo>
                    <a:pt x="1279969" y="810285"/>
                  </a:lnTo>
                  <a:lnTo>
                    <a:pt x="1276921" y="808761"/>
                  </a:lnTo>
                  <a:lnTo>
                    <a:pt x="1273771" y="807237"/>
                  </a:lnTo>
                  <a:lnTo>
                    <a:pt x="1269199" y="807237"/>
                  </a:lnTo>
                  <a:lnTo>
                    <a:pt x="1266151" y="808761"/>
                  </a:lnTo>
                  <a:lnTo>
                    <a:pt x="1260055" y="814857"/>
                  </a:lnTo>
                  <a:lnTo>
                    <a:pt x="1260055" y="822477"/>
                  </a:lnTo>
                  <a:lnTo>
                    <a:pt x="1261579" y="825525"/>
                  </a:lnTo>
                  <a:lnTo>
                    <a:pt x="1264627" y="827049"/>
                  </a:lnTo>
                  <a:lnTo>
                    <a:pt x="1266151" y="828573"/>
                  </a:lnTo>
                  <a:lnTo>
                    <a:pt x="1269199" y="830097"/>
                  </a:lnTo>
                  <a:lnTo>
                    <a:pt x="1273771" y="830097"/>
                  </a:lnTo>
                  <a:lnTo>
                    <a:pt x="1276921" y="828573"/>
                  </a:lnTo>
                  <a:lnTo>
                    <a:pt x="1279969" y="827049"/>
                  </a:lnTo>
                  <a:lnTo>
                    <a:pt x="1281493" y="825525"/>
                  </a:lnTo>
                  <a:lnTo>
                    <a:pt x="1283017" y="822477"/>
                  </a:lnTo>
                  <a:lnTo>
                    <a:pt x="1283017" y="814857"/>
                  </a:lnTo>
                  <a:close/>
                </a:path>
                <a:path w="1367155" h="1144904">
                  <a:moveTo>
                    <a:pt x="1366837" y="584365"/>
                  </a:moveTo>
                  <a:lnTo>
                    <a:pt x="1362265" y="579793"/>
                  </a:lnTo>
                  <a:lnTo>
                    <a:pt x="1359217" y="578269"/>
                  </a:lnTo>
                  <a:lnTo>
                    <a:pt x="1353108" y="578269"/>
                  </a:lnTo>
                  <a:lnTo>
                    <a:pt x="1351584" y="579793"/>
                  </a:lnTo>
                  <a:lnTo>
                    <a:pt x="1348536" y="581317"/>
                  </a:lnTo>
                  <a:lnTo>
                    <a:pt x="1347012" y="584365"/>
                  </a:lnTo>
                  <a:lnTo>
                    <a:pt x="1345488" y="585889"/>
                  </a:lnTo>
                  <a:lnTo>
                    <a:pt x="1345488" y="593509"/>
                  </a:lnTo>
                  <a:lnTo>
                    <a:pt x="1347012" y="596557"/>
                  </a:lnTo>
                  <a:lnTo>
                    <a:pt x="1348536" y="598081"/>
                  </a:lnTo>
                  <a:lnTo>
                    <a:pt x="1351584" y="599605"/>
                  </a:lnTo>
                  <a:lnTo>
                    <a:pt x="1353108" y="601129"/>
                  </a:lnTo>
                  <a:lnTo>
                    <a:pt x="1359217" y="601129"/>
                  </a:lnTo>
                  <a:lnTo>
                    <a:pt x="1362265" y="599605"/>
                  </a:lnTo>
                  <a:lnTo>
                    <a:pt x="1363789" y="598081"/>
                  </a:lnTo>
                  <a:lnTo>
                    <a:pt x="1366837" y="596557"/>
                  </a:lnTo>
                  <a:lnTo>
                    <a:pt x="1366837" y="584365"/>
                  </a:lnTo>
                  <a:close/>
                </a:path>
                <a:path w="1367155" h="1144904">
                  <a:moveTo>
                    <a:pt x="1366837" y="535584"/>
                  </a:moveTo>
                  <a:lnTo>
                    <a:pt x="1363789" y="534060"/>
                  </a:lnTo>
                  <a:lnTo>
                    <a:pt x="1362265" y="532536"/>
                  </a:lnTo>
                  <a:lnTo>
                    <a:pt x="1359217" y="531012"/>
                  </a:lnTo>
                  <a:lnTo>
                    <a:pt x="1353108" y="531012"/>
                  </a:lnTo>
                  <a:lnTo>
                    <a:pt x="1351584" y="532536"/>
                  </a:lnTo>
                  <a:lnTo>
                    <a:pt x="1348536" y="534060"/>
                  </a:lnTo>
                  <a:lnTo>
                    <a:pt x="1347012" y="535584"/>
                  </a:lnTo>
                  <a:lnTo>
                    <a:pt x="1345488" y="538632"/>
                  </a:lnTo>
                  <a:lnTo>
                    <a:pt x="1345488" y="546252"/>
                  </a:lnTo>
                  <a:lnTo>
                    <a:pt x="1347012" y="547776"/>
                  </a:lnTo>
                  <a:lnTo>
                    <a:pt x="1348536" y="550824"/>
                  </a:lnTo>
                  <a:lnTo>
                    <a:pt x="1351584" y="552348"/>
                  </a:lnTo>
                  <a:lnTo>
                    <a:pt x="1353108" y="553872"/>
                  </a:lnTo>
                  <a:lnTo>
                    <a:pt x="1359217" y="553872"/>
                  </a:lnTo>
                  <a:lnTo>
                    <a:pt x="1362265" y="552348"/>
                  </a:lnTo>
                  <a:lnTo>
                    <a:pt x="1366837" y="547776"/>
                  </a:lnTo>
                  <a:lnTo>
                    <a:pt x="1366837" y="535584"/>
                  </a:lnTo>
                  <a:close/>
                </a:path>
              </a:pathLst>
            </a:custGeom>
            <a:solidFill>
              <a:srgbClr val="F9F7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2243" y="6198108"/>
              <a:ext cx="979932" cy="11582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6679" y="6199536"/>
              <a:ext cx="1417129" cy="12211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4579137" y="6198018"/>
              <a:ext cx="447040" cy="114935"/>
            </a:xfrm>
            <a:custGeom>
              <a:avLst/>
              <a:gdLst/>
              <a:ahLst/>
              <a:cxnLst/>
              <a:rect l="l" t="t" r="r" b="b"/>
              <a:pathLst>
                <a:path w="447039" h="114935">
                  <a:moveTo>
                    <a:pt x="64008" y="105346"/>
                  </a:moveTo>
                  <a:lnTo>
                    <a:pt x="0" y="105346"/>
                  </a:lnTo>
                  <a:lnTo>
                    <a:pt x="0" y="114490"/>
                  </a:lnTo>
                  <a:lnTo>
                    <a:pt x="64008" y="114490"/>
                  </a:lnTo>
                  <a:lnTo>
                    <a:pt x="64008" y="105346"/>
                  </a:lnTo>
                  <a:close/>
                </a:path>
                <a:path w="447039" h="114935">
                  <a:moveTo>
                    <a:pt x="140309" y="9144"/>
                  </a:moveTo>
                  <a:lnTo>
                    <a:pt x="129641" y="9144"/>
                  </a:lnTo>
                  <a:lnTo>
                    <a:pt x="129641" y="74777"/>
                  </a:lnTo>
                  <a:lnTo>
                    <a:pt x="126593" y="80873"/>
                  </a:lnTo>
                  <a:lnTo>
                    <a:pt x="123545" y="84010"/>
                  </a:lnTo>
                  <a:lnTo>
                    <a:pt x="120497" y="85534"/>
                  </a:lnTo>
                  <a:lnTo>
                    <a:pt x="118973" y="87058"/>
                  </a:lnTo>
                  <a:lnTo>
                    <a:pt x="115925" y="88582"/>
                  </a:lnTo>
                  <a:lnTo>
                    <a:pt x="108305" y="88582"/>
                  </a:lnTo>
                  <a:lnTo>
                    <a:pt x="99161" y="84010"/>
                  </a:lnTo>
                  <a:lnTo>
                    <a:pt x="94589" y="74777"/>
                  </a:lnTo>
                  <a:lnTo>
                    <a:pt x="93065" y="68681"/>
                  </a:lnTo>
                  <a:lnTo>
                    <a:pt x="93065" y="9144"/>
                  </a:lnTo>
                  <a:lnTo>
                    <a:pt x="82296" y="9144"/>
                  </a:lnTo>
                  <a:lnTo>
                    <a:pt x="82296" y="74777"/>
                  </a:lnTo>
                  <a:lnTo>
                    <a:pt x="85344" y="84010"/>
                  </a:lnTo>
                  <a:lnTo>
                    <a:pt x="88392" y="87058"/>
                  </a:lnTo>
                  <a:lnTo>
                    <a:pt x="90017" y="90106"/>
                  </a:lnTo>
                  <a:lnTo>
                    <a:pt x="93065" y="93154"/>
                  </a:lnTo>
                  <a:lnTo>
                    <a:pt x="99161" y="96202"/>
                  </a:lnTo>
                  <a:lnTo>
                    <a:pt x="103733" y="97726"/>
                  </a:lnTo>
                  <a:lnTo>
                    <a:pt x="111353" y="97726"/>
                  </a:lnTo>
                  <a:lnTo>
                    <a:pt x="120497" y="97726"/>
                  </a:lnTo>
                  <a:lnTo>
                    <a:pt x="129641" y="93154"/>
                  </a:lnTo>
                  <a:lnTo>
                    <a:pt x="135737" y="87058"/>
                  </a:lnTo>
                  <a:lnTo>
                    <a:pt x="137261" y="84010"/>
                  </a:lnTo>
                  <a:lnTo>
                    <a:pt x="140309" y="74777"/>
                  </a:lnTo>
                  <a:lnTo>
                    <a:pt x="140309" y="9144"/>
                  </a:lnTo>
                  <a:close/>
                </a:path>
                <a:path w="447039" h="114935">
                  <a:moveTo>
                    <a:pt x="224218" y="64096"/>
                  </a:moveTo>
                  <a:lnTo>
                    <a:pt x="210502" y="64096"/>
                  </a:lnTo>
                  <a:lnTo>
                    <a:pt x="210502" y="22948"/>
                  </a:lnTo>
                  <a:lnTo>
                    <a:pt x="210502" y="10668"/>
                  </a:lnTo>
                  <a:lnTo>
                    <a:pt x="201358" y="10668"/>
                  </a:lnTo>
                  <a:lnTo>
                    <a:pt x="201358" y="22948"/>
                  </a:lnTo>
                  <a:lnTo>
                    <a:pt x="201358" y="64096"/>
                  </a:lnTo>
                  <a:lnTo>
                    <a:pt x="169252" y="64096"/>
                  </a:lnTo>
                  <a:lnTo>
                    <a:pt x="192214" y="35140"/>
                  </a:lnTo>
                  <a:lnTo>
                    <a:pt x="193738" y="32092"/>
                  </a:lnTo>
                  <a:lnTo>
                    <a:pt x="196786" y="29044"/>
                  </a:lnTo>
                  <a:lnTo>
                    <a:pt x="198310" y="25996"/>
                  </a:lnTo>
                  <a:lnTo>
                    <a:pt x="201358" y="22948"/>
                  </a:lnTo>
                  <a:lnTo>
                    <a:pt x="201358" y="10668"/>
                  </a:lnTo>
                  <a:lnTo>
                    <a:pt x="199834" y="10668"/>
                  </a:lnTo>
                  <a:lnTo>
                    <a:pt x="157060" y="65620"/>
                  </a:lnTo>
                  <a:lnTo>
                    <a:pt x="157060" y="73240"/>
                  </a:lnTo>
                  <a:lnTo>
                    <a:pt x="201358" y="73240"/>
                  </a:lnTo>
                  <a:lnTo>
                    <a:pt x="201358" y="96202"/>
                  </a:lnTo>
                  <a:lnTo>
                    <a:pt x="210502" y="96202"/>
                  </a:lnTo>
                  <a:lnTo>
                    <a:pt x="210502" y="73240"/>
                  </a:lnTo>
                  <a:lnTo>
                    <a:pt x="224218" y="73240"/>
                  </a:lnTo>
                  <a:lnTo>
                    <a:pt x="224218" y="64096"/>
                  </a:lnTo>
                  <a:close/>
                </a:path>
                <a:path w="447039" h="114935">
                  <a:moveTo>
                    <a:pt x="297472" y="9144"/>
                  </a:moveTo>
                  <a:lnTo>
                    <a:pt x="250126" y="9144"/>
                  </a:lnTo>
                  <a:lnTo>
                    <a:pt x="250126" y="18389"/>
                  </a:lnTo>
                  <a:lnTo>
                    <a:pt x="286804" y="18389"/>
                  </a:lnTo>
                  <a:lnTo>
                    <a:pt x="286804" y="74777"/>
                  </a:lnTo>
                  <a:lnTo>
                    <a:pt x="285280" y="79349"/>
                  </a:lnTo>
                  <a:lnTo>
                    <a:pt x="282130" y="82486"/>
                  </a:lnTo>
                  <a:lnTo>
                    <a:pt x="279082" y="87058"/>
                  </a:lnTo>
                  <a:lnTo>
                    <a:pt x="274510" y="88582"/>
                  </a:lnTo>
                  <a:lnTo>
                    <a:pt x="265366" y="88582"/>
                  </a:lnTo>
                  <a:lnTo>
                    <a:pt x="260794" y="87058"/>
                  </a:lnTo>
                  <a:lnTo>
                    <a:pt x="254698" y="84010"/>
                  </a:lnTo>
                  <a:lnTo>
                    <a:pt x="251650" y="80873"/>
                  </a:lnTo>
                  <a:lnTo>
                    <a:pt x="250126" y="76301"/>
                  </a:lnTo>
                  <a:lnTo>
                    <a:pt x="242506" y="84010"/>
                  </a:lnTo>
                  <a:lnTo>
                    <a:pt x="245554" y="88582"/>
                  </a:lnTo>
                  <a:lnTo>
                    <a:pt x="254698" y="94678"/>
                  </a:lnTo>
                  <a:lnTo>
                    <a:pt x="263842" y="97726"/>
                  </a:lnTo>
                  <a:lnTo>
                    <a:pt x="268414" y="97726"/>
                  </a:lnTo>
                  <a:lnTo>
                    <a:pt x="276034" y="97726"/>
                  </a:lnTo>
                  <a:lnTo>
                    <a:pt x="282130" y="96202"/>
                  </a:lnTo>
                  <a:lnTo>
                    <a:pt x="285280" y="93154"/>
                  </a:lnTo>
                  <a:lnTo>
                    <a:pt x="289852" y="91630"/>
                  </a:lnTo>
                  <a:lnTo>
                    <a:pt x="292900" y="87058"/>
                  </a:lnTo>
                  <a:lnTo>
                    <a:pt x="297472" y="73253"/>
                  </a:lnTo>
                  <a:lnTo>
                    <a:pt x="297472" y="9144"/>
                  </a:lnTo>
                  <a:close/>
                </a:path>
                <a:path w="447039" h="114935">
                  <a:moveTo>
                    <a:pt x="382905" y="32092"/>
                  </a:moveTo>
                  <a:lnTo>
                    <a:pt x="381381" y="32092"/>
                  </a:lnTo>
                  <a:lnTo>
                    <a:pt x="379857" y="30568"/>
                  </a:lnTo>
                  <a:lnTo>
                    <a:pt x="375196" y="30568"/>
                  </a:lnTo>
                  <a:lnTo>
                    <a:pt x="373672" y="29044"/>
                  </a:lnTo>
                  <a:lnTo>
                    <a:pt x="364528" y="29044"/>
                  </a:lnTo>
                  <a:lnTo>
                    <a:pt x="358432" y="30568"/>
                  </a:lnTo>
                  <a:lnTo>
                    <a:pt x="349288" y="36664"/>
                  </a:lnTo>
                  <a:lnTo>
                    <a:pt x="344716" y="41236"/>
                  </a:lnTo>
                  <a:lnTo>
                    <a:pt x="341668" y="47332"/>
                  </a:lnTo>
                  <a:lnTo>
                    <a:pt x="340144" y="30568"/>
                  </a:lnTo>
                  <a:lnTo>
                    <a:pt x="331000" y="30568"/>
                  </a:lnTo>
                  <a:lnTo>
                    <a:pt x="331000" y="96202"/>
                  </a:lnTo>
                  <a:lnTo>
                    <a:pt x="341668" y="96202"/>
                  </a:lnTo>
                  <a:lnTo>
                    <a:pt x="341668" y="58000"/>
                  </a:lnTo>
                  <a:lnTo>
                    <a:pt x="349669" y="47332"/>
                  </a:lnTo>
                  <a:lnTo>
                    <a:pt x="350812" y="45808"/>
                  </a:lnTo>
                  <a:lnTo>
                    <a:pt x="355384" y="44284"/>
                  </a:lnTo>
                  <a:lnTo>
                    <a:pt x="359956" y="41236"/>
                  </a:lnTo>
                  <a:lnTo>
                    <a:pt x="364528" y="39712"/>
                  </a:lnTo>
                  <a:lnTo>
                    <a:pt x="376720" y="39712"/>
                  </a:lnTo>
                  <a:lnTo>
                    <a:pt x="378244" y="41236"/>
                  </a:lnTo>
                  <a:lnTo>
                    <a:pt x="381381" y="41236"/>
                  </a:lnTo>
                  <a:lnTo>
                    <a:pt x="381635" y="39712"/>
                  </a:lnTo>
                  <a:lnTo>
                    <a:pt x="382905" y="32092"/>
                  </a:lnTo>
                  <a:close/>
                </a:path>
                <a:path w="447039" h="114935">
                  <a:moveTo>
                    <a:pt x="445389" y="32092"/>
                  </a:moveTo>
                  <a:lnTo>
                    <a:pt x="404241" y="30568"/>
                  </a:lnTo>
                  <a:lnTo>
                    <a:pt x="404241" y="39712"/>
                  </a:lnTo>
                  <a:lnTo>
                    <a:pt x="434721" y="39712"/>
                  </a:lnTo>
                  <a:lnTo>
                    <a:pt x="434721" y="96202"/>
                  </a:lnTo>
                  <a:lnTo>
                    <a:pt x="445389" y="96202"/>
                  </a:lnTo>
                  <a:lnTo>
                    <a:pt x="445389" y="32092"/>
                  </a:lnTo>
                  <a:close/>
                </a:path>
                <a:path w="447039" h="114935">
                  <a:moveTo>
                    <a:pt x="446913" y="4572"/>
                  </a:moveTo>
                  <a:lnTo>
                    <a:pt x="443865" y="3048"/>
                  </a:lnTo>
                  <a:lnTo>
                    <a:pt x="440817" y="0"/>
                  </a:lnTo>
                  <a:lnTo>
                    <a:pt x="436245" y="0"/>
                  </a:lnTo>
                  <a:lnTo>
                    <a:pt x="433197" y="1524"/>
                  </a:lnTo>
                  <a:lnTo>
                    <a:pt x="430149" y="4572"/>
                  </a:lnTo>
                  <a:lnTo>
                    <a:pt x="430149" y="13804"/>
                  </a:lnTo>
                  <a:lnTo>
                    <a:pt x="433197" y="16852"/>
                  </a:lnTo>
                  <a:lnTo>
                    <a:pt x="436245" y="18376"/>
                  </a:lnTo>
                  <a:lnTo>
                    <a:pt x="440817" y="18376"/>
                  </a:lnTo>
                  <a:lnTo>
                    <a:pt x="443865" y="15328"/>
                  </a:lnTo>
                  <a:lnTo>
                    <a:pt x="446913" y="13804"/>
                  </a:lnTo>
                  <a:lnTo>
                    <a:pt x="446913" y="4572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58155" y="6205632"/>
              <a:ext cx="67056" cy="10991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148072" y="6202584"/>
              <a:ext cx="46355" cy="44450"/>
            </a:xfrm>
            <a:custGeom>
              <a:avLst/>
              <a:gdLst/>
              <a:ahLst/>
              <a:cxnLst/>
              <a:rect l="l" t="t" r="r" b="b"/>
              <a:pathLst>
                <a:path w="46354" h="44450">
                  <a:moveTo>
                    <a:pt x="12287" y="44291"/>
                  </a:moveTo>
                  <a:lnTo>
                    <a:pt x="4667" y="44291"/>
                  </a:lnTo>
                  <a:lnTo>
                    <a:pt x="1524" y="15240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5335" y="15240"/>
                  </a:lnTo>
                  <a:lnTo>
                    <a:pt x="12287" y="44291"/>
                  </a:lnTo>
                  <a:close/>
                </a:path>
                <a:path w="46354" h="44450">
                  <a:moveTo>
                    <a:pt x="42767" y="44291"/>
                  </a:moveTo>
                  <a:lnTo>
                    <a:pt x="35147" y="44291"/>
                  </a:lnTo>
                  <a:lnTo>
                    <a:pt x="32099" y="15240"/>
                  </a:lnTo>
                  <a:lnTo>
                    <a:pt x="30575" y="0"/>
                  </a:lnTo>
                  <a:lnTo>
                    <a:pt x="45815" y="0"/>
                  </a:lnTo>
                  <a:lnTo>
                    <a:pt x="45815" y="15240"/>
                  </a:lnTo>
                  <a:lnTo>
                    <a:pt x="42767" y="44291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2243" y="6464808"/>
              <a:ext cx="1150620" cy="11582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315932" y="6469760"/>
              <a:ext cx="212725" cy="93345"/>
            </a:xfrm>
            <a:custGeom>
              <a:avLst/>
              <a:gdLst/>
              <a:ahLst/>
              <a:cxnLst/>
              <a:rect l="l" t="t" r="r" b="b"/>
              <a:pathLst>
                <a:path w="212725" h="93345">
                  <a:moveTo>
                    <a:pt x="15341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3048" y="44196"/>
                  </a:lnTo>
                  <a:lnTo>
                    <a:pt x="10769" y="44196"/>
                  </a:lnTo>
                  <a:lnTo>
                    <a:pt x="15341" y="13716"/>
                  </a:lnTo>
                  <a:lnTo>
                    <a:pt x="15341" y="0"/>
                  </a:lnTo>
                  <a:close/>
                </a:path>
                <a:path w="212725" h="93345">
                  <a:moveTo>
                    <a:pt x="45821" y="0"/>
                  </a:moveTo>
                  <a:lnTo>
                    <a:pt x="30581" y="0"/>
                  </a:lnTo>
                  <a:lnTo>
                    <a:pt x="30581" y="13716"/>
                  </a:lnTo>
                  <a:lnTo>
                    <a:pt x="35153" y="44196"/>
                  </a:lnTo>
                  <a:lnTo>
                    <a:pt x="41249" y="44196"/>
                  </a:lnTo>
                  <a:lnTo>
                    <a:pt x="45821" y="13716"/>
                  </a:lnTo>
                  <a:lnTo>
                    <a:pt x="45821" y="0"/>
                  </a:lnTo>
                  <a:close/>
                </a:path>
                <a:path w="212725" h="93345">
                  <a:moveTo>
                    <a:pt x="132778" y="4483"/>
                  </a:moveTo>
                  <a:lnTo>
                    <a:pt x="120586" y="4483"/>
                  </a:lnTo>
                  <a:lnTo>
                    <a:pt x="106870" y="41148"/>
                  </a:lnTo>
                  <a:lnTo>
                    <a:pt x="103822" y="54864"/>
                  </a:lnTo>
                  <a:lnTo>
                    <a:pt x="102298" y="54864"/>
                  </a:lnTo>
                  <a:lnTo>
                    <a:pt x="99161" y="41148"/>
                  </a:lnTo>
                  <a:lnTo>
                    <a:pt x="90004" y="16675"/>
                  </a:lnTo>
                  <a:lnTo>
                    <a:pt x="85445" y="4483"/>
                  </a:lnTo>
                  <a:lnTo>
                    <a:pt x="73253" y="4483"/>
                  </a:lnTo>
                  <a:lnTo>
                    <a:pt x="73253" y="91440"/>
                  </a:lnTo>
                  <a:lnTo>
                    <a:pt x="82397" y="91440"/>
                  </a:lnTo>
                  <a:lnTo>
                    <a:pt x="82397" y="22860"/>
                  </a:lnTo>
                  <a:lnTo>
                    <a:pt x="80873" y="21247"/>
                  </a:lnTo>
                  <a:lnTo>
                    <a:pt x="80873" y="16675"/>
                  </a:lnTo>
                  <a:lnTo>
                    <a:pt x="86969" y="33528"/>
                  </a:lnTo>
                  <a:lnTo>
                    <a:pt x="99161" y="68580"/>
                  </a:lnTo>
                  <a:lnTo>
                    <a:pt x="106870" y="68580"/>
                  </a:lnTo>
                  <a:lnTo>
                    <a:pt x="111645" y="54864"/>
                  </a:lnTo>
                  <a:lnTo>
                    <a:pt x="119062" y="33528"/>
                  </a:lnTo>
                  <a:lnTo>
                    <a:pt x="123634" y="16675"/>
                  </a:lnTo>
                  <a:lnTo>
                    <a:pt x="125158" y="16675"/>
                  </a:lnTo>
                  <a:lnTo>
                    <a:pt x="125158" y="18199"/>
                  </a:lnTo>
                  <a:lnTo>
                    <a:pt x="123634" y="21247"/>
                  </a:lnTo>
                  <a:lnTo>
                    <a:pt x="123634" y="39624"/>
                  </a:lnTo>
                  <a:lnTo>
                    <a:pt x="122110" y="42672"/>
                  </a:lnTo>
                  <a:lnTo>
                    <a:pt x="122110" y="91440"/>
                  </a:lnTo>
                  <a:lnTo>
                    <a:pt x="132778" y="91440"/>
                  </a:lnTo>
                  <a:lnTo>
                    <a:pt x="132778" y="16675"/>
                  </a:lnTo>
                  <a:lnTo>
                    <a:pt x="132778" y="4483"/>
                  </a:lnTo>
                  <a:close/>
                </a:path>
                <a:path w="212725" h="93345">
                  <a:moveTo>
                    <a:pt x="212128" y="45720"/>
                  </a:moveTo>
                  <a:lnTo>
                    <a:pt x="210604" y="41148"/>
                  </a:lnTo>
                  <a:lnTo>
                    <a:pt x="209080" y="38100"/>
                  </a:lnTo>
                  <a:lnTo>
                    <a:pt x="207556" y="33528"/>
                  </a:lnTo>
                  <a:lnTo>
                    <a:pt x="204508" y="30480"/>
                  </a:lnTo>
                  <a:lnTo>
                    <a:pt x="199936" y="28956"/>
                  </a:lnTo>
                  <a:lnTo>
                    <a:pt x="196786" y="25908"/>
                  </a:lnTo>
                  <a:lnTo>
                    <a:pt x="190690" y="24384"/>
                  </a:lnTo>
                  <a:lnTo>
                    <a:pt x="181546" y="24384"/>
                  </a:lnTo>
                  <a:lnTo>
                    <a:pt x="178498" y="25908"/>
                  </a:lnTo>
                  <a:lnTo>
                    <a:pt x="173926" y="25908"/>
                  </a:lnTo>
                  <a:lnTo>
                    <a:pt x="158686" y="33528"/>
                  </a:lnTo>
                  <a:lnTo>
                    <a:pt x="157162" y="35052"/>
                  </a:lnTo>
                  <a:lnTo>
                    <a:pt x="160210" y="41148"/>
                  </a:lnTo>
                  <a:lnTo>
                    <a:pt x="163258" y="41148"/>
                  </a:lnTo>
                  <a:lnTo>
                    <a:pt x="164782" y="39624"/>
                  </a:lnTo>
                  <a:lnTo>
                    <a:pt x="167830" y="38100"/>
                  </a:lnTo>
                  <a:lnTo>
                    <a:pt x="169354" y="36576"/>
                  </a:lnTo>
                  <a:lnTo>
                    <a:pt x="172402" y="36576"/>
                  </a:lnTo>
                  <a:lnTo>
                    <a:pt x="175450" y="35052"/>
                  </a:lnTo>
                  <a:lnTo>
                    <a:pt x="178498" y="35052"/>
                  </a:lnTo>
                  <a:lnTo>
                    <a:pt x="181546" y="33528"/>
                  </a:lnTo>
                  <a:lnTo>
                    <a:pt x="187642" y="33528"/>
                  </a:lnTo>
                  <a:lnTo>
                    <a:pt x="196786" y="38100"/>
                  </a:lnTo>
                  <a:lnTo>
                    <a:pt x="198412" y="39624"/>
                  </a:lnTo>
                  <a:lnTo>
                    <a:pt x="198412" y="42672"/>
                  </a:lnTo>
                  <a:lnTo>
                    <a:pt x="199936" y="44196"/>
                  </a:lnTo>
                  <a:lnTo>
                    <a:pt x="201460" y="47244"/>
                  </a:lnTo>
                  <a:lnTo>
                    <a:pt x="201460" y="50292"/>
                  </a:lnTo>
                  <a:lnTo>
                    <a:pt x="201460" y="57912"/>
                  </a:lnTo>
                  <a:lnTo>
                    <a:pt x="201460" y="74676"/>
                  </a:lnTo>
                  <a:lnTo>
                    <a:pt x="196786" y="77724"/>
                  </a:lnTo>
                  <a:lnTo>
                    <a:pt x="193738" y="80772"/>
                  </a:lnTo>
                  <a:lnTo>
                    <a:pt x="189166" y="82296"/>
                  </a:lnTo>
                  <a:lnTo>
                    <a:pt x="186118" y="83820"/>
                  </a:lnTo>
                  <a:lnTo>
                    <a:pt x="172402" y="83820"/>
                  </a:lnTo>
                  <a:lnTo>
                    <a:pt x="169354" y="82296"/>
                  </a:lnTo>
                  <a:lnTo>
                    <a:pt x="164782" y="77724"/>
                  </a:lnTo>
                  <a:lnTo>
                    <a:pt x="164782" y="71628"/>
                  </a:lnTo>
                  <a:lnTo>
                    <a:pt x="166306" y="68580"/>
                  </a:lnTo>
                  <a:lnTo>
                    <a:pt x="167830" y="67056"/>
                  </a:lnTo>
                  <a:lnTo>
                    <a:pt x="169354" y="64008"/>
                  </a:lnTo>
                  <a:lnTo>
                    <a:pt x="178498" y="60960"/>
                  </a:lnTo>
                  <a:lnTo>
                    <a:pt x="184594" y="59436"/>
                  </a:lnTo>
                  <a:lnTo>
                    <a:pt x="192214" y="57912"/>
                  </a:lnTo>
                  <a:lnTo>
                    <a:pt x="201460" y="57912"/>
                  </a:lnTo>
                  <a:lnTo>
                    <a:pt x="201460" y="50292"/>
                  </a:lnTo>
                  <a:lnTo>
                    <a:pt x="157162" y="62484"/>
                  </a:lnTo>
                  <a:lnTo>
                    <a:pt x="154114" y="67056"/>
                  </a:lnTo>
                  <a:lnTo>
                    <a:pt x="154114" y="82296"/>
                  </a:lnTo>
                  <a:lnTo>
                    <a:pt x="157162" y="83820"/>
                  </a:lnTo>
                  <a:lnTo>
                    <a:pt x="158686" y="86868"/>
                  </a:lnTo>
                  <a:lnTo>
                    <a:pt x="161734" y="89916"/>
                  </a:lnTo>
                  <a:lnTo>
                    <a:pt x="167830" y="92964"/>
                  </a:lnTo>
                  <a:lnTo>
                    <a:pt x="180022" y="92964"/>
                  </a:lnTo>
                  <a:lnTo>
                    <a:pt x="193738" y="88392"/>
                  </a:lnTo>
                  <a:lnTo>
                    <a:pt x="198412" y="85344"/>
                  </a:lnTo>
                  <a:lnTo>
                    <a:pt x="199936" y="83820"/>
                  </a:lnTo>
                  <a:lnTo>
                    <a:pt x="201460" y="82296"/>
                  </a:lnTo>
                  <a:lnTo>
                    <a:pt x="202984" y="91440"/>
                  </a:lnTo>
                  <a:lnTo>
                    <a:pt x="212128" y="91440"/>
                  </a:lnTo>
                  <a:lnTo>
                    <a:pt x="212128" y="82296"/>
                  </a:lnTo>
                  <a:lnTo>
                    <a:pt x="212128" y="57912"/>
                  </a:lnTo>
                  <a:lnTo>
                    <a:pt x="212128" y="45720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58539" y="6494145"/>
              <a:ext cx="128111" cy="94583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3709606" y="6495668"/>
              <a:ext cx="56515" cy="67310"/>
            </a:xfrm>
            <a:custGeom>
              <a:avLst/>
              <a:gdLst/>
              <a:ahLst/>
              <a:cxnLst/>
              <a:rect l="l" t="t" r="r" b="b"/>
              <a:pathLst>
                <a:path w="56514" h="67309">
                  <a:moveTo>
                    <a:pt x="27432" y="67056"/>
                  </a:moveTo>
                  <a:lnTo>
                    <a:pt x="15240" y="67056"/>
                  </a:lnTo>
                  <a:lnTo>
                    <a:pt x="9144" y="65532"/>
                  </a:lnTo>
                  <a:lnTo>
                    <a:pt x="6096" y="60960"/>
                  </a:lnTo>
                  <a:lnTo>
                    <a:pt x="1524" y="56388"/>
                  </a:lnTo>
                  <a:lnTo>
                    <a:pt x="0" y="50292"/>
                  </a:lnTo>
                  <a:lnTo>
                    <a:pt x="0" y="0"/>
                  </a:lnTo>
                  <a:lnTo>
                    <a:pt x="10668" y="0"/>
                  </a:lnTo>
                  <a:lnTo>
                    <a:pt x="10668" y="45720"/>
                  </a:lnTo>
                  <a:lnTo>
                    <a:pt x="12192" y="50292"/>
                  </a:lnTo>
                  <a:lnTo>
                    <a:pt x="13716" y="53340"/>
                  </a:lnTo>
                  <a:lnTo>
                    <a:pt x="16764" y="56388"/>
                  </a:lnTo>
                  <a:lnTo>
                    <a:pt x="19812" y="57912"/>
                  </a:lnTo>
                  <a:lnTo>
                    <a:pt x="42672" y="57912"/>
                  </a:lnTo>
                  <a:lnTo>
                    <a:pt x="36576" y="64008"/>
                  </a:lnTo>
                  <a:lnTo>
                    <a:pt x="27432" y="67056"/>
                  </a:lnTo>
                  <a:close/>
                </a:path>
                <a:path w="56514" h="67309">
                  <a:moveTo>
                    <a:pt x="42672" y="57912"/>
                  </a:moveTo>
                  <a:lnTo>
                    <a:pt x="28956" y="57912"/>
                  </a:lnTo>
                  <a:lnTo>
                    <a:pt x="33528" y="56388"/>
                  </a:lnTo>
                  <a:lnTo>
                    <a:pt x="39624" y="53340"/>
                  </a:lnTo>
                  <a:lnTo>
                    <a:pt x="42672" y="50292"/>
                  </a:lnTo>
                  <a:lnTo>
                    <a:pt x="45720" y="45720"/>
                  </a:lnTo>
                  <a:lnTo>
                    <a:pt x="45720" y="0"/>
                  </a:lnTo>
                  <a:lnTo>
                    <a:pt x="56388" y="0"/>
                  </a:lnTo>
                  <a:lnTo>
                    <a:pt x="56388" y="54864"/>
                  </a:lnTo>
                  <a:lnTo>
                    <a:pt x="47244" y="54864"/>
                  </a:lnTo>
                  <a:lnTo>
                    <a:pt x="42672" y="57912"/>
                  </a:lnTo>
                  <a:close/>
                </a:path>
                <a:path w="56514" h="67309">
                  <a:moveTo>
                    <a:pt x="56388" y="65532"/>
                  </a:moveTo>
                  <a:lnTo>
                    <a:pt x="48768" y="65532"/>
                  </a:lnTo>
                  <a:lnTo>
                    <a:pt x="47244" y="54864"/>
                  </a:lnTo>
                  <a:lnTo>
                    <a:pt x="56388" y="54864"/>
                  </a:lnTo>
                  <a:lnTo>
                    <a:pt x="56388" y="65532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88854" y="6494145"/>
              <a:ext cx="140398" cy="6858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032980" y="6474237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89" h="86995">
                  <a:moveTo>
                    <a:pt x="33528" y="86963"/>
                  </a:moveTo>
                  <a:lnTo>
                    <a:pt x="0" y="86963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9624" y="1524"/>
                  </a:lnTo>
                  <a:lnTo>
                    <a:pt x="48768" y="4572"/>
                  </a:lnTo>
                  <a:lnTo>
                    <a:pt x="50292" y="7620"/>
                  </a:lnTo>
                  <a:lnTo>
                    <a:pt x="51308" y="9144"/>
                  </a:lnTo>
                  <a:lnTo>
                    <a:pt x="10668" y="9144"/>
                  </a:lnTo>
                  <a:lnTo>
                    <a:pt x="10668" y="36671"/>
                  </a:lnTo>
                  <a:lnTo>
                    <a:pt x="48768" y="36671"/>
                  </a:lnTo>
                  <a:lnTo>
                    <a:pt x="39624" y="39719"/>
                  </a:lnTo>
                  <a:lnTo>
                    <a:pt x="45720" y="41243"/>
                  </a:lnTo>
                  <a:lnTo>
                    <a:pt x="52578" y="45815"/>
                  </a:lnTo>
                  <a:lnTo>
                    <a:pt x="10668" y="45815"/>
                  </a:lnTo>
                  <a:lnTo>
                    <a:pt x="10668" y="77819"/>
                  </a:lnTo>
                  <a:lnTo>
                    <a:pt x="54102" y="77819"/>
                  </a:lnTo>
                  <a:lnTo>
                    <a:pt x="53340" y="79343"/>
                  </a:lnTo>
                  <a:lnTo>
                    <a:pt x="48768" y="82391"/>
                  </a:lnTo>
                  <a:lnTo>
                    <a:pt x="39624" y="85439"/>
                  </a:lnTo>
                  <a:lnTo>
                    <a:pt x="33528" y="86963"/>
                  </a:lnTo>
                  <a:close/>
                </a:path>
                <a:path w="59689" h="86995">
                  <a:moveTo>
                    <a:pt x="48768" y="36671"/>
                  </a:moveTo>
                  <a:lnTo>
                    <a:pt x="30480" y="36671"/>
                  </a:lnTo>
                  <a:lnTo>
                    <a:pt x="35052" y="35147"/>
                  </a:lnTo>
                  <a:lnTo>
                    <a:pt x="38100" y="32099"/>
                  </a:lnTo>
                  <a:lnTo>
                    <a:pt x="42672" y="30575"/>
                  </a:lnTo>
                  <a:lnTo>
                    <a:pt x="44196" y="26003"/>
                  </a:lnTo>
                  <a:lnTo>
                    <a:pt x="44196" y="16764"/>
                  </a:lnTo>
                  <a:lnTo>
                    <a:pt x="42672" y="13716"/>
                  </a:lnTo>
                  <a:lnTo>
                    <a:pt x="38100" y="12192"/>
                  </a:lnTo>
                  <a:lnTo>
                    <a:pt x="35052" y="9144"/>
                  </a:lnTo>
                  <a:lnTo>
                    <a:pt x="51308" y="9144"/>
                  </a:lnTo>
                  <a:lnTo>
                    <a:pt x="53340" y="12192"/>
                  </a:lnTo>
                  <a:lnTo>
                    <a:pt x="54864" y="15240"/>
                  </a:lnTo>
                  <a:lnTo>
                    <a:pt x="54864" y="24479"/>
                  </a:lnTo>
                  <a:lnTo>
                    <a:pt x="53340" y="29051"/>
                  </a:lnTo>
                  <a:lnTo>
                    <a:pt x="50292" y="32099"/>
                  </a:lnTo>
                  <a:lnTo>
                    <a:pt x="48768" y="36671"/>
                  </a:lnTo>
                  <a:close/>
                </a:path>
                <a:path w="59689" h="86995">
                  <a:moveTo>
                    <a:pt x="54102" y="77819"/>
                  </a:moveTo>
                  <a:lnTo>
                    <a:pt x="32004" y="77819"/>
                  </a:lnTo>
                  <a:lnTo>
                    <a:pt x="38100" y="76295"/>
                  </a:lnTo>
                  <a:lnTo>
                    <a:pt x="42672" y="73247"/>
                  </a:lnTo>
                  <a:lnTo>
                    <a:pt x="47244" y="71723"/>
                  </a:lnTo>
                  <a:lnTo>
                    <a:pt x="48768" y="67151"/>
                  </a:lnTo>
                  <a:lnTo>
                    <a:pt x="48768" y="54959"/>
                  </a:lnTo>
                  <a:lnTo>
                    <a:pt x="47244" y="51911"/>
                  </a:lnTo>
                  <a:lnTo>
                    <a:pt x="42672" y="48863"/>
                  </a:lnTo>
                  <a:lnTo>
                    <a:pt x="38100" y="47339"/>
                  </a:lnTo>
                  <a:lnTo>
                    <a:pt x="32004" y="45815"/>
                  </a:lnTo>
                  <a:lnTo>
                    <a:pt x="52578" y="45815"/>
                  </a:lnTo>
                  <a:lnTo>
                    <a:pt x="54864" y="47339"/>
                  </a:lnTo>
                  <a:lnTo>
                    <a:pt x="57912" y="50387"/>
                  </a:lnTo>
                  <a:lnTo>
                    <a:pt x="59531" y="54959"/>
                  </a:lnTo>
                  <a:lnTo>
                    <a:pt x="59531" y="67151"/>
                  </a:lnTo>
                  <a:lnTo>
                    <a:pt x="57912" y="71723"/>
                  </a:lnTo>
                  <a:lnTo>
                    <a:pt x="54864" y="76295"/>
                  </a:lnTo>
                  <a:lnTo>
                    <a:pt x="54102" y="77819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19943" y="6494145"/>
              <a:ext cx="289750" cy="6858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31125" y="6466617"/>
              <a:ext cx="221170" cy="96107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4678298" y="6469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10668" y="44291"/>
                  </a:moveTo>
                  <a:lnTo>
                    <a:pt x="3048" y="44291"/>
                  </a:lnTo>
                  <a:lnTo>
                    <a:pt x="0" y="15240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5240"/>
                  </a:lnTo>
                  <a:lnTo>
                    <a:pt x="10668" y="44291"/>
                  </a:lnTo>
                  <a:close/>
                </a:path>
                <a:path w="44450" h="44450">
                  <a:moveTo>
                    <a:pt x="41148" y="44291"/>
                  </a:moveTo>
                  <a:lnTo>
                    <a:pt x="33528" y="44291"/>
                  </a:lnTo>
                  <a:lnTo>
                    <a:pt x="30480" y="15240"/>
                  </a:lnTo>
                  <a:lnTo>
                    <a:pt x="30480" y="0"/>
                  </a:lnTo>
                  <a:lnTo>
                    <a:pt x="44196" y="0"/>
                  </a:lnTo>
                  <a:lnTo>
                    <a:pt x="44196" y="15240"/>
                  </a:lnTo>
                  <a:lnTo>
                    <a:pt x="41148" y="44291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52243" y="6740652"/>
              <a:ext cx="1065276" cy="126491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3212211" y="6713886"/>
              <a:ext cx="296545" cy="181610"/>
            </a:xfrm>
            <a:custGeom>
              <a:avLst/>
              <a:gdLst/>
              <a:ahLst/>
              <a:cxnLst/>
              <a:rect l="l" t="t" r="r" b="b"/>
              <a:pathLst>
                <a:path w="296545" h="181609">
                  <a:moveTo>
                    <a:pt x="271557" y="181546"/>
                  </a:moveTo>
                  <a:lnTo>
                    <a:pt x="26003" y="181546"/>
                  </a:lnTo>
                  <a:lnTo>
                    <a:pt x="21431" y="180022"/>
                  </a:lnTo>
                  <a:lnTo>
                    <a:pt x="15335" y="176974"/>
                  </a:lnTo>
                  <a:lnTo>
                    <a:pt x="10668" y="175450"/>
                  </a:lnTo>
                  <a:lnTo>
                    <a:pt x="9144" y="172402"/>
                  </a:lnTo>
                  <a:lnTo>
                    <a:pt x="6096" y="169354"/>
                  </a:lnTo>
                  <a:lnTo>
                    <a:pt x="1524" y="160210"/>
                  </a:lnTo>
                  <a:lnTo>
                    <a:pt x="0" y="155638"/>
                  </a:lnTo>
                  <a:lnTo>
                    <a:pt x="0" y="152590"/>
                  </a:lnTo>
                  <a:lnTo>
                    <a:pt x="0" y="24383"/>
                  </a:lnTo>
                  <a:lnTo>
                    <a:pt x="3048" y="18287"/>
                  </a:lnTo>
                  <a:lnTo>
                    <a:pt x="4572" y="13715"/>
                  </a:lnTo>
                  <a:lnTo>
                    <a:pt x="6096" y="10667"/>
                  </a:lnTo>
                  <a:lnTo>
                    <a:pt x="10668" y="6095"/>
                  </a:lnTo>
                  <a:lnTo>
                    <a:pt x="15335" y="3047"/>
                  </a:lnTo>
                  <a:lnTo>
                    <a:pt x="21431" y="0"/>
                  </a:lnTo>
                  <a:lnTo>
                    <a:pt x="274605" y="0"/>
                  </a:lnTo>
                  <a:lnTo>
                    <a:pt x="277653" y="1523"/>
                  </a:lnTo>
                  <a:lnTo>
                    <a:pt x="282225" y="3047"/>
                  </a:lnTo>
                  <a:lnTo>
                    <a:pt x="285273" y="6095"/>
                  </a:lnTo>
                  <a:lnTo>
                    <a:pt x="288321" y="7619"/>
                  </a:lnTo>
                  <a:lnTo>
                    <a:pt x="289845" y="10667"/>
                  </a:lnTo>
                  <a:lnTo>
                    <a:pt x="292893" y="13715"/>
                  </a:lnTo>
                  <a:lnTo>
                    <a:pt x="294417" y="18287"/>
                  </a:lnTo>
                  <a:lnTo>
                    <a:pt x="295941" y="21335"/>
                  </a:lnTo>
                  <a:lnTo>
                    <a:pt x="295941" y="160210"/>
                  </a:lnTo>
                  <a:lnTo>
                    <a:pt x="292893" y="166306"/>
                  </a:lnTo>
                  <a:lnTo>
                    <a:pt x="289845" y="169354"/>
                  </a:lnTo>
                  <a:lnTo>
                    <a:pt x="288321" y="172402"/>
                  </a:lnTo>
                  <a:lnTo>
                    <a:pt x="285273" y="175450"/>
                  </a:lnTo>
                  <a:lnTo>
                    <a:pt x="282225" y="176974"/>
                  </a:lnTo>
                  <a:lnTo>
                    <a:pt x="277653" y="178498"/>
                  </a:lnTo>
                  <a:lnTo>
                    <a:pt x="271557" y="181546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39738" y="6768750"/>
              <a:ext cx="239458" cy="7019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52243" y="7008876"/>
              <a:ext cx="1065276" cy="9905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22879" y="7017543"/>
              <a:ext cx="622458" cy="88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61188"/>
            <a:ext cx="9354820" cy="7068820"/>
            <a:chOff x="361188" y="361188"/>
            <a:chExt cx="9354820" cy="7068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61188"/>
              <a:ext cx="9354312" cy="706831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1830324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354" y="6039421"/>
              <a:ext cx="132683" cy="1815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9945" y="6028753"/>
              <a:ext cx="111347" cy="18916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0343" y="6083617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695" y="6083617"/>
              <a:ext cx="111347" cy="13430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1713" y="6083617"/>
              <a:ext cx="111347" cy="13430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0572" y="6083617"/>
              <a:ext cx="115839" cy="13735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563939" y="6028766"/>
              <a:ext cx="157480" cy="192405"/>
            </a:xfrm>
            <a:custGeom>
              <a:avLst/>
              <a:gdLst/>
              <a:ahLst/>
              <a:cxnLst/>
              <a:rect l="l" t="t" r="r" b="b"/>
              <a:pathLst>
                <a:path w="157480" h="192404">
                  <a:moveTo>
                    <a:pt x="45720" y="189166"/>
                  </a:moveTo>
                  <a:lnTo>
                    <a:pt x="42672" y="166306"/>
                  </a:lnTo>
                  <a:lnTo>
                    <a:pt x="33528" y="166306"/>
                  </a:lnTo>
                  <a:lnTo>
                    <a:pt x="33528" y="164782"/>
                  </a:lnTo>
                  <a:lnTo>
                    <a:pt x="32004" y="163258"/>
                  </a:lnTo>
                  <a:lnTo>
                    <a:pt x="30480" y="160210"/>
                  </a:lnTo>
                  <a:lnTo>
                    <a:pt x="30480" y="0"/>
                  </a:lnTo>
                  <a:lnTo>
                    <a:pt x="0" y="0"/>
                  </a:lnTo>
                  <a:lnTo>
                    <a:pt x="0" y="163258"/>
                  </a:lnTo>
                  <a:lnTo>
                    <a:pt x="3048" y="175450"/>
                  </a:lnTo>
                  <a:lnTo>
                    <a:pt x="4572" y="180022"/>
                  </a:lnTo>
                  <a:lnTo>
                    <a:pt x="7620" y="184594"/>
                  </a:lnTo>
                  <a:lnTo>
                    <a:pt x="16764" y="190690"/>
                  </a:lnTo>
                  <a:lnTo>
                    <a:pt x="22860" y="192214"/>
                  </a:lnTo>
                  <a:lnTo>
                    <a:pt x="30480" y="192214"/>
                  </a:lnTo>
                  <a:lnTo>
                    <a:pt x="36576" y="192214"/>
                  </a:lnTo>
                  <a:lnTo>
                    <a:pt x="39624" y="190690"/>
                  </a:lnTo>
                  <a:lnTo>
                    <a:pt x="42672" y="190690"/>
                  </a:lnTo>
                  <a:lnTo>
                    <a:pt x="44196" y="189166"/>
                  </a:lnTo>
                  <a:lnTo>
                    <a:pt x="45720" y="189166"/>
                  </a:lnTo>
                  <a:close/>
                </a:path>
                <a:path w="157480" h="192404">
                  <a:moveTo>
                    <a:pt x="157060" y="13614"/>
                  </a:moveTo>
                  <a:lnTo>
                    <a:pt x="125056" y="15138"/>
                  </a:lnTo>
                  <a:lnTo>
                    <a:pt x="126580" y="189153"/>
                  </a:lnTo>
                  <a:lnTo>
                    <a:pt x="157060" y="189153"/>
                  </a:lnTo>
                  <a:lnTo>
                    <a:pt x="157060" y="1361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3773" y="6043993"/>
              <a:ext cx="131159" cy="17392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923889" y="6088094"/>
              <a:ext cx="40005" cy="133350"/>
            </a:xfrm>
            <a:custGeom>
              <a:avLst/>
              <a:gdLst/>
              <a:ahLst/>
              <a:cxnLst/>
              <a:rect l="l" t="t" r="r" b="b"/>
              <a:pathLst>
                <a:path w="40005" h="133350">
                  <a:moveTo>
                    <a:pt x="26003" y="41243"/>
                  </a:moveTo>
                  <a:lnTo>
                    <a:pt x="13811" y="41243"/>
                  </a:lnTo>
                  <a:lnTo>
                    <a:pt x="9144" y="39719"/>
                  </a:lnTo>
                  <a:lnTo>
                    <a:pt x="6096" y="35147"/>
                  </a:lnTo>
                  <a:lnTo>
                    <a:pt x="1524" y="32099"/>
                  </a:lnTo>
                  <a:lnTo>
                    <a:pt x="0" y="26003"/>
                  </a:lnTo>
                  <a:lnTo>
                    <a:pt x="0" y="15335"/>
                  </a:lnTo>
                  <a:lnTo>
                    <a:pt x="1524" y="9239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8195" y="9239"/>
                  </a:lnTo>
                  <a:lnTo>
                    <a:pt x="39719" y="15335"/>
                  </a:lnTo>
                  <a:lnTo>
                    <a:pt x="39719" y="26003"/>
                  </a:lnTo>
                  <a:lnTo>
                    <a:pt x="38195" y="32099"/>
                  </a:lnTo>
                  <a:lnTo>
                    <a:pt x="33623" y="35147"/>
                  </a:lnTo>
                  <a:lnTo>
                    <a:pt x="30575" y="39719"/>
                  </a:lnTo>
                  <a:lnTo>
                    <a:pt x="26003" y="41243"/>
                  </a:lnTo>
                  <a:close/>
                </a:path>
                <a:path w="40005" h="133350">
                  <a:moveTo>
                    <a:pt x="26003" y="132778"/>
                  </a:moveTo>
                  <a:lnTo>
                    <a:pt x="13811" y="132778"/>
                  </a:lnTo>
                  <a:lnTo>
                    <a:pt x="9144" y="131254"/>
                  </a:lnTo>
                  <a:lnTo>
                    <a:pt x="6096" y="126682"/>
                  </a:lnTo>
                  <a:lnTo>
                    <a:pt x="1524" y="123634"/>
                  </a:lnTo>
                  <a:lnTo>
                    <a:pt x="0" y="117538"/>
                  </a:lnTo>
                  <a:lnTo>
                    <a:pt x="0" y="105346"/>
                  </a:lnTo>
                  <a:lnTo>
                    <a:pt x="1524" y="100774"/>
                  </a:lnTo>
                  <a:lnTo>
                    <a:pt x="6096" y="97726"/>
                  </a:lnTo>
                  <a:lnTo>
                    <a:pt x="9144" y="93154"/>
                  </a:lnTo>
                  <a:lnTo>
                    <a:pt x="13811" y="91630"/>
                  </a:lnTo>
                  <a:lnTo>
                    <a:pt x="26003" y="91630"/>
                  </a:lnTo>
                  <a:lnTo>
                    <a:pt x="30575" y="93154"/>
                  </a:lnTo>
                  <a:lnTo>
                    <a:pt x="33623" y="97726"/>
                  </a:lnTo>
                  <a:lnTo>
                    <a:pt x="38195" y="100774"/>
                  </a:lnTo>
                  <a:lnTo>
                    <a:pt x="39719" y="105346"/>
                  </a:lnTo>
                  <a:lnTo>
                    <a:pt x="39719" y="117538"/>
                  </a:lnTo>
                  <a:lnTo>
                    <a:pt x="38195" y="123634"/>
                  </a:lnTo>
                  <a:lnTo>
                    <a:pt x="33623" y="126682"/>
                  </a:lnTo>
                  <a:lnTo>
                    <a:pt x="30575" y="131254"/>
                  </a:lnTo>
                  <a:lnTo>
                    <a:pt x="26003" y="13277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2095" y="6039421"/>
              <a:ext cx="1235678" cy="23641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313682" y="6042374"/>
              <a:ext cx="32384" cy="175895"/>
            </a:xfrm>
            <a:custGeom>
              <a:avLst/>
              <a:gdLst/>
              <a:ahLst/>
              <a:cxnLst/>
              <a:rect l="l" t="t" r="r" b="b"/>
              <a:pathLst>
                <a:path w="32385" h="175895">
                  <a:moveTo>
                    <a:pt x="32004" y="175545"/>
                  </a:moveTo>
                  <a:lnTo>
                    <a:pt x="0" y="175545"/>
                  </a:lnTo>
                  <a:lnTo>
                    <a:pt x="0" y="1523"/>
                  </a:lnTo>
                  <a:lnTo>
                    <a:pt x="30480" y="0"/>
                  </a:lnTo>
                  <a:lnTo>
                    <a:pt x="32004" y="17554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0070" y="6048470"/>
              <a:ext cx="125158" cy="16944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21136" y="6083617"/>
              <a:ext cx="187642" cy="13430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36306" y="6045422"/>
              <a:ext cx="114395" cy="17554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2037" y="6045422"/>
              <a:ext cx="259270" cy="17554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52739" y="6043898"/>
              <a:ext cx="1319498" cy="23193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677924" y="6446520"/>
              <a:ext cx="6711950" cy="978535"/>
            </a:xfrm>
            <a:custGeom>
              <a:avLst/>
              <a:gdLst/>
              <a:ahLst/>
              <a:cxnLst/>
              <a:rect l="l" t="t" r="r" b="b"/>
              <a:pathLst>
                <a:path w="6711950" h="978534">
                  <a:moveTo>
                    <a:pt x="6711695" y="978408"/>
                  </a:moveTo>
                  <a:lnTo>
                    <a:pt x="0" y="978408"/>
                  </a:lnTo>
                  <a:lnTo>
                    <a:pt x="0" y="0"/>
                  </a:lnTo>
                  <a:lnTo>
                    <a:pt x="6711695" y="0"/>
                  </a:lnTo>
                  <a:lnTo>
                    <a:pt x="6711695" y="978408"/>
                  </a:lnTo>
                  <a:close/>
                </a:path>
              </a:pathLst>
            </a:custGeom>
            <a:solidFill>
              <a:srgbClr val="0E11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34312" y="6655308"/>
              <a:ext cx="10795" cy="546100"/>
            </a:xfrm>
            <a:custGeom>
              <a:avLst/>
              <a:gdLst/>
              <a:ahLst/>
              <a:cxnLst/>
              <a:rect l="l" t="t" r="r" b="b"/>
              <a:pathLst>
                <a:path w="10794" h="546100">
                  <a:moveTo>
                    <a:pt x="10667" y="545592"/>
                  </a:moveTo>
                  <a:lnTo>
                    <a:pt x="0" y="545592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545592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697450" y="6494145"/>
              <a:ext cx="92075" cy="45720"/>
            </a:xfrm>
            <a:custGeom>
              <a:avLst/>
              <a:gdLst/>
              <a:ahLst/>
              <a:cxnLst/>
              <a:rect l="l" t="t" r="r" b="b"/>
              <a:pathLst>
                <a:path w="92075" h="45720">
                  <a:moveTo>
                    <a:pt x="45719" y="45720"/>
                  </a:moveTo>
                  <a:lnTo>
                    <a:pt x="0" y="0"/>
                  </a:lnTo>
                  <a:lnTo>
                    <a:pt x="91535" y="0"/>
                  </a:lnTo>
                  <a:lnTo>
                    <a:pt x="45719" y="45720"/>
                  </a:lnTo>
                  <a:close/>
                </a:path>
              </a:pathLst>
            </a:custGeom>
            <a:solidFill>
              <a:srgbClr val="66D8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854504" y="6504723"/>
              <a:ext cx="1367155" cy="612140"/>
            </a:xfrm>
            <a:custGeom>
              <a:avLst/>
              <a:gdLst/>
              <a:ahLst/>
              <a:cxnLst/>
              <a:rect l="l" t="t" r="r" b="b"/>
              <a:pathLst>
                <a:path w="1367155" h="612140">
                  <a:moveTo>
                    <a:pt x="51917" y="0"/>
                  </a:moveTo>
                  <a:lnTo>
                    <a:pt x="32105" y="0"/>
                  </a:lnTo>
                  <a:lnTo>
                    <a:pt x="26009" y="1524"/>
                  </a:lnTo>
                  <a:lnTo>
                    <a:pt x="22961" y="4572"/>
                  </a:lnTo>
                  <a:lnTo>
                    <a:pt x="18288" y="6096"/>
                  </a:lnTo>
                  <a:lnTo>
                    <a:pt x="16764" y="12192"/>
                  </a:lnTo>
                  <a:lnTo>
                    <a:pt x="16764" y="36664"/>
                  </a:lnTo>
                  <a:lnTo>
                    <a:pt x="18288" y="39712"/>
                  </a:lnTo>
                  <a:lnTo>
                    <a:pt x="18288" y="42760"/>
                  </a:lnTo>
                  <a:lnTo>
                    <a:pt x="15240" y="45808"/>
                  </a:lnTo>
                  <a:lnTo>
                    <a:pt x="15240" y="47332"/>
                  </a:lnTo>
                  <a:lnTo>
                    <a:pt x="13716" y="48856"/>
                  </a:lnTo>
                  <a:lnTo>
                    <a:pt x="7620" y="51904"/>
                  </a:lnTo>
                  <a:lnTo>
                    <a:pt x="0" y="51904"/>
                  </a:lnTo>
                  <a:lnTo>
                    <a:pt x="0" y="62572"/>
                  </a:lnTo>
                  <a:lnTo>
                    <a:pt x="4572" y="62572"/>
                  </a:lnTo>
                  <a:lnTo>
                    <a:pt x="7620" y="64096"/>
                  </a:lnTo>
                  <a:lnTo>
                    <a:pt x="10668" y="64096"/>
                  </a:lnTo>
                  <a:lnTo>
                    <a:pt x="13716" y="65620"/>
                  </a:lnTo>
                  <a:lnTo>
                    <a:pt x="15240" y="67144"/>
                  </a:lnTo>
                  <a:lnTo>
                    <a:pt x="15240" y="68668"/>
                  </a:lnTo>
                  <a:lnTo>
                    <a:pt x="18288" y="71716"/>
                  </a:lnTo>
                  <a:lnTo>
                    <a:pt x="18288" y="76288"/>
                  </a:lnTo>
                  <a:lnTo>
                    <a:pt x="16764" y="77812"/>
                  </a:lnTo>
                  <a:lnTo>
                    <a:pt x="16764" y="103822"/>
                  </a:lnTo>
                  <a:lnTo>
                    <a:pt x="18288" y="108394"/>
                  </a:lnTo>
                  <a:lnTo>
                    <a:pt x="22961" y="111442"/>
                  </a:lnTo>
                  <a:lnTo>
                    <a:pt x="26009" y="112966"/>
                  </a:lnTo>
                  <a:lnTo>
                    <a:pt x="32105" y="114490"/>
                  </a:lnTo>
                  <a:lnTo>
                    <a:pt x="51917" y="114490"/>
                  </a:lnTo>
                  <a:lnTo>
                    <a:pt x="51917" y="103822"/>
                  </a:lnTo>
                  <a:lnTo>
                    <a:pt x="35153" y="103822"/>
                  </a:lnTo>
                  <a:lnTo>
                    <a:pt x="33629" y="102298"/>
                  </a:lnTo>
                  <a:lnTo>
                    <a:pt x="33629" y="100774"/>
                  </a:lnTo>
                  <a:lnTo>
                    <a:pt x="32105" y="99250"/>
                  </a:lnTo>
                  <a:lnTo>
                    <a:pt x="32105" y="83908"/>
                  </a:lnTo>
                  <a:lnTo>
                    <a:pt x="33629" y="80860"/>
                  </a:lnTo>
                  <a:lnTo>
                    <a:pt x="33629" y="68668"/>
                  </a:lnTo>
                  <a:lnTo>
                    <a:pt x="32105" y="64096"/>
                  </a:lnTo>
                  <a:lnTo>
                    <a:pt x="27533" y="59524"/>
                  </a:lnTo>
                  <a:lnTo>
                    <a:pt x="24485" y="58000"/>
                  </a:lnTo>
                  <a:lnTo>
                    <a:pt x="19812" y="58000"/>
                  </a:lnTo>
                  <a:lnTo>
                    <a:pt x="24485" y="56476"/>
                  </a:lnTo>
                  <a:lnTo>
                    <a:pt x="27533" y="54952"/>
                  </a:lnTo>
                  <a:lnTo>
                    <a:pt x="32105" y="50380"/>
                  </a:lnTo>
                  <a:lnTo>
                    <a:pt x="33629" y="47332"/>
                  </a:lnTo>
                  <a:lnTo>
                    <a:pt x="33629" y="33616"/>
                  </a:lnTo>
                  <a:lnTo>
                    <a:pt x="32105" y="30568"/>
                  </a:lnTo>
                  <a:lnTo>
                    <a:pt x="32105" y="15240"/>
                  </a:lnTo>
                  <a:lnTo>
                    <a:pt x="33629" y="13716"/>
                  </a:lnTo>
                  <a:lnTo>
                    <a:pt x="33629" y="12192"/>
                  </a:lnTo>
                  <a:lnTo>
                    <a:pt x="35153" y="12192"/>
                  </a:lnTo>
                  <a:lnTo>
                    <a:pt x="38201" y="10668"/>
                  </a:lnTo>
                  <a:lnTo>
                    <a:pt x="51917" y="10668"/>
                  </a:lnTo>
                  <a:lnTo>
                    <a:pt x="51917" y="0"/>
                  </a:lnTo>
                  <a:close/>
                </a:path>
                <a:path w="1367155" h="612140">
                  <a:moveTo>
                    <a:pt x="1197584" y="320611"/>
                  </a:moveTo>
                  <a:lnTo>
                    <a:pt x="1196060" y="317563"/>
                  </a:lnTo>
                  <a:lnTo>
                    <a:pt x="1191488" y="312991"/>
                  </a:lnTo>
                  <a:lnTo>
                    <a:pt x="1180820" y="312991"/>
                  </a:lnTo>
                  <a:lnTo>
                    <a:pt x="1179296" y="316039"/>
                  </a:lnTo>
                  <a:lnTo>
                    <a:pt x="1176147" y="317563"/>
                  </a:lnTo>
                  <a:lnTo>
                    <a:pt x="1176147" y="329755"/>
                  </a:lnTo>
                  <a:lnTo>
                    <a:pt x="1179296" y="331279"/>
                  </a:lnTo>
                  <a:lnTo>
                    <a:pt x="1180820" y="334327"/>
                  </a:lnTo>
                  <a:lnTo>
                    <a:pt x="1191488" y="334327"/>
                  </a:lnTo>
                  <a:lnTo>
                    <a:pt x="1196060" y="329755"/>
                  </a:lnTo>
                  <a:lnTo>
                    <a:pt x="1197584" y="326707"/>
                  </a:lnTo>
                  <a:lnTo>
                    <a:pt x="1197584" y="320611"/>
                  </a:lnTo>
                  <a:close/>
                </a:path>
                <a:path w="1367155" h="612140">
                  <a:moveTo>
                    <a:pt x="1197584" y="271741"/>
                  </a:moveTo>
                  <a:lnTo>
                    <a:pt x="1196060" y="270217"/>
                  </a:lnTo>
                  <a:lnTo>
                    <a:pt x="1194536" y="267169"/>
                  </a:lnTo>
                  <a:lnTo>
                    <a:pt x="1191488" y="265645"/>
                  </a:lnTo>
                  <a:lnTo>
                    <a:pt x="1189964" y="264121"/>
                  </a:lnTo>
                  <a:lnTo>
                    <a:pt x="1183868" y="264121"/>
                  </a:lnTo>
                  <a:lnTo>
                    <a:pt x="1180820" y="265645"/>
                  </a:lnTo>
                  <a:lnTo>
                    <a:pt x="1179296" y="267169"/>
                  </a:lnTo>
                  <a:lnTo>
                    <a:pt x="1176147" y="270217"/>
                  </a:lnTo>
                  <a:lnTo>
                    <a:pt x="1176147" y="282409"/>
                  </a:lnTo>
                  <a:lnTo>
                    <a:pt x="1179296" y="283933"/>
                  </a:lnTo>
                  <a:lnTo>
                    <a:pt x="1180820" y="285457"/>
                  </a:lnTo>
                  <a:lnTo>
                    <a:pt x="1183868" y="286981"/>
                  </a:lnTo>
                  <a:lnTo>
                    <a:pt x="1189964" y="286981"/>
                  </a:lnTo>
                  <a:lnTo>
                    <a:pt x="1191488" y="285457"/>
                  </a:lnTo>
                  <a:lnTo>
                    <a:pt x="1194536" y="283933"/>
                  </a:lnTo>
                  <a:lnTo>
                    <a:pt x="1196060" y="282409"/>
                  </a:lnTo>
                  <a:lnTo>
                    <a:pt x="1197584" y="279361"/>
                  </a:lnTo>
                  <a:lnTo>
                    <a:pt x="1197584" y="271741"/>
                  </a:lnTo>
                  <a:close/>
                </a:path>
                <a:path w="1367155" h="612140">
                  <a:moveTo>
                    <a:pt x="1366850" y="593699"/>
                  </a:moveTo>
                  <a:lnTo>
                    <a:pt x="1363802" y="592175"/>
                  </a:lnTo>
                  <a:lnTo>
                    <a:pt x="1362278" y="589127"/>
                  </a:lnTo>
                  <a:lnTo>
                    <a:pt x="1351597" y="589127"/>
                  </a:lnTo>
                  <a:lnTo>
                    <a:pt x="1347025" y="593699"/>
                  </a:lnTo>
                  <a:lnTo>
                    <a:pt x="1345501" y="596747"/>
                  </a:lnTo>
                  <a:lnTo>
                    <a:pt x="1345501" y="602843"/>
                  </a:lnTo>
                  <a:lnTo>
                    <a:pt x="1347025" y="605891"/>
                  </a:lnTo>
                  <a:lnTo>
                    <a:pt x="1353121" y="611987"/>
                  </a:lnTo>
                  <a:lnTo>
                    <a:pt x="1359230" y="611987"/>
                  </a:lnTo>
                  <a:lnTo>
                    <a:pt x="1362278" y="610463"/>
                  </a:lnTo>
                  <a:lnTo>
                    <a:pt x="1363802" y="607415"/>
                  </a:lnTo>
                  <a:lnTo>
                    <a:pt x="1366850" y="605891"/>
                  </a:lnTo>
                  <a:lnTo>
                    <a:pt x="1366850" y="593699"/>
                  </a:lnTo>
                  <a:close/>
                </a:path>
                <a:path w="1367155" h="612140">
                  <a:moveTo>
                    <a:pt x="1366850" y="546354"/>
                  </a:moveTo>
                  <a:lnTo>
                    <a:pt x="1362278" y="541782"/>
                  </a:lnTo>
                  <a:lnTo>
                    <a:pt x="1359230" y="540258"/>
                  </a:lnTo>
                  <a:lnTo>
                    <a:pt x="1353121" y="540258"/>
                  </a:lnTo>
                  <a:lnTo>
                    <a:pt x="1351597" y="541782"/>
                  </a:lnTo>
                  <a:lnTo>
                    <a:pt x="1348549" y="543306"/>
                  </a:lnTo>
                  <a:lnTo>
                    <a:pt x="1345501" y="549402"/>
                  </a:lnTo>
                  <a:lnTo>
                    <a:pt x="1345501" y="555586"/>
                  </a:lnTo>
                  <a:lnTo>
                    <a:pt x="1347025" y="558634"/>
                  </a:lnTo>
                  <a:lnTo>
                    <a:pt x="1351597" y="563206"/>
                  </a:lnTo>
                  <a:lnTo>
                    <a:pt x="1362278" y="563206"/>
                  </a:lnTo>
                  <a:lnTo>
                    <a:pt x="1363802" y="560158"/>
                  </a:lnTo>
                  <a:lnTo>
                    <a:pt x="1366850" y="558634"/>
                  </a:lnTo>
                  <a:lnTo>
                    <a:pt x="1366850" y="546354"/>
                  </a:lnTo>
                  <a:close/>
                </a:path>
              </a:pathLst>
            </a:custGeom>
            <a:solidFill>
              <a:srgbClr val="F9F7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2243" y="6740652"/>
              <a:ext cx="979932" cy="11734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6679" y="6745890"/>
              <a:ext cx="1253966" cy="12211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4421981" y="6790182"/>
              <a:ext cx="56515" cy="7620"/>
            </a:xfrm>
            <a:custGeom>
              <a:avLst/>
              <a:gdLst/>
              <a:ahLst/>
              <a:cxnLst/>
              <a:rect l="l" t="t" r="r" b="b"/>
              <a:pathLst>
                <a:path w="56514" h="7620">
                  <a:moveTo>
                    <a:pt x="56483" y="7620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56483" y="0"/>
                  </a:lnTo>
                  <a:lnTo>
                    <a:pt x="56483" y="7620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99800" y="6771798"/>
              <a:ext cx="303561" cy="96202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4823174" y="6750462"/>
              <a:ext cx="60960" cy="86995"/>
            </a:xfrm>
            <a:custGeom>
              <a:avLst/>
              <a:gdLst/>
              <a:ahLst/>
              <a:cxnLst/>
              <a:rect l="l" t="t" r="r" b="b"/>
              <a:pathLst>
                <a:path w="60960" h="86995">
                  <a:moveTo>
                    <a:pt x="30480" y="86963"/>
                  </a:moveTo>
                  <a:lnTo>
                    <a:pt x="0" y="86963"/>
                  </a:lnTo>
                  <a:lnTo>
                    <a:pt x="0" y="0"/>
                  </a:lnTo>
                  <a:lnTo>
                    <a:pt x="28956" y="0"/>
                  </a:lnTo>
                  <a:lnTo>
                    <a:pt x="36576" y="1524"/>
                  </a:lnTo>
                  <a:lnTo>
                    <a:pt x="48768" y="7620"/>
                  </a:lnTo>
                  <a:lnTo>
                    <a:pt x="49911" y="9144"/>
                  </a:lnTo>
                  <a:lnTo>
                    <a:pt x="10668" y="9144"/>
                  </a:lnTo>
                  <a:lnTo>
                    <a:pt x="10668" y="77819"/>
                  </a:lnTo>
                  <a:lnTo>
                    <a:pt x="49911" y="77819"/>
                  </a:lnTo>
                  <a:lnTo>
                    <a:pt x="48768" y="79343"/>
                  </a:lnTo>
                  <a:lnTo>
                    <a:pt x="36576" y="85439"/>
                  </a:lnTo>
                  <a:lnTo>
                    <a:pt x="30480" y="86963"/>
                  </a:lnTo>
                  <a:close/>
                </a:path>
                <a:path w="60960" h="86995">
                  <a:moveTo>
                    <a:pt x="49911" y="77819"/>
                  </a:moveTo>
                  <a:lnTo>
                    <a:pt x="27432" y="77819"/>
                  </a:lnTo>
                  <a:lnTo>
                    <a:pt x="36576" y="74771"/>
                  </a:lnTo>
                  <a:lnTo>
                    <a:pt x="41148" y="71723"/>
                  </a:lnTo>
                  <a:lnTo>
                    <a:pt x="47244" y="62579"/>
                  </a:lnTo>
                  <a:lnTo>
                    <a:pt x="50292" y="50292"/>
                  </a:lnTo>
                  <a:lnTo>
                    <a:pt x="50292" y="36576"/>
                  </a:lnTo>
                  <a:lnTo>
                    <a:pt x="27432" y="9144"/>
                  </a:lnTo>
                  <a:lnTo>
                    <a:pt x="49911" y="9144"/>
                  </a:lnTo>
                  <a:lnTo>
                    <a:pt x="53340" y="13716"/>
                  </a:lnTo>
                  <a:lnTo>
                    <a:pt x="59436" y="25908"/>
                  </a:lnTo>
                  <a:lnTo>
                    <a:pt x="60960" y="33528"/>
                  </a:lnTo>
                  <a:lnTo>
                    <a:pt x="60960" y="51816"/>
                  </a:lnTo>
                  <a:lnTo>
                    <a:pt x="59436" y="61055"/>
                  </a:lnTo>
                  <a:lnTo>
                    <a:pt x="53340" y="73247"/>
                  </a:lnTo>
                  <a:lnTo>
                    <a:pt x="49911" y="77819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04041" y="6750462"/>
              <a:ext cx="222789" cy="8696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5148072" y="6745890"/>
              <a:ext cx="46355" cy="44450"/>
            </a:xfrm>
            <a:custGeom>
              <a:avLst/>
              <a:gdLst/>
              <a:ahLst/>
              <a:cxnLst/>
              <a:rect l="l" t="t" r="r" b="b"/>
              <a:pathLst>
                <a:path w="46354" h="44450">
                  <a:moveTo>
                    <a:pt x="12287" y="44291"/>
                  </a:moveTo>
                  <a:lnTo>
                    <a:pt x="4667" y="44291"/>
                  </a:lnTo>
                  <a:lnTo>
                    <a:pt x="1524" y="15240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5335" y="15240"/>
                  </a:lnTo>
                  <a:lnTo>
                    <a:pt x="12287" y="44291"/>
                  </a:lnTo>
                  <a:close/>
                </a:path>
                <a:path w="46354" h="44450">
                  <a:moveTo>
                    <a:pt x="42767" y="44291"/>
                  </a:moveTo>
                  <a:lnTo>
                    <a:pt x="35147" y="44291"/>
                  </a:lnTo>
                  <a:lnTo>
                    <a:pt x="32099" y="15240"/>
                  </a:lnTo>
                  <a:lnTo>
                    <a:pt x="30575" y="0"/>
                  </a:lnTo>
                  <a:lnTo>
                    <a:pt x="45815" y="0"/>
                  </a:lnTo>
                  <a:lnTo>
                    <a:pt x="45815" y="15240"/>
                  </a:lnTo>
                  <a:lnTo>
                    <a:pt x="42767" y="44291"/>
                  </a:lnTo>
                  <a:close/>
                </a:path>
              </a:pathLst>
            </a:custGeom>
            <a:solidFill>
              <a:srgbClr val="FD97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2243" y="7019544"/>
              <a:ext cx="1150620" cy="11430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15938" y="7022115"/>
              <a:ext cx="1327308" cy="120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61188"/>
            <a:ext cx="9354820" cy="7068820"/>
            <a:chOff x="361188" y="361188"/>
            <a:chExt cx="9354820" cy="7068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61188"/>
              <a:ext cx="9354312" cy="706831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2374392"/>
              <a:ext cx="6693408" cy="34442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354" y="6584156"/>
              <a:ext cx="132683" cy="18002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9945" y="6573488"/>
              <a:ext cx="111347" cy="18764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0343" y="6626828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695" y="6626828"/>
              <a:ext cx="111347" cy="13430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1713" y="6626828"/>
              <a:ext cx="111347" cy="13430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0492" y="6626828"/>
              <a:ext cx="115919" cy="13735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563927" y="6573494"/>
              <a:ext cx="157480" cy="191135"/>
            </a:xfrm>
            <a:custGeom>
              <a:avLst/>
              <a:gdLst/>
              <a:ahLst/>
              <a:cxnLst/>
              <a:rect l="l" t="t" r="r" b="b"/>
              <a:pathLst>
                <a:path w="157480" h="191134">
                  <a:moveTo>
                    <a:pt x="45732" y="187642"/>
                  </a:moveTo>
                  <a:lnTo>
                    <a:pt x="42887" y="166306"/>
                  </a:lnTo>
                  <a:lnTo>
                    <a:pt x="42684" y="164782"/>
                  </a:lnTo>
                  <a:lnTo>
                    <a:pt x="39636" y="164782"/>
                  </a:lnTo>
                  <a:lnTo>
                    <a:pt x="39636" y="166306"/>
                  </a:lnTo>
                  <a:lnTo>
                    <a:pt x="36588" y="166306"/>
                  </a:lnTo>
                  <a:lnTo>
                    <a:pt x="33540" y="164782"/>
                  </a:lnTo>
                  <a:lnTo>
                    <a:pt x="33540" y="163258"/>
                  </a:lnTo>
                  <a:lnTo>
                    <a:pt x="32016" y="161734"/>
                  </a:lnTo>
                  <a:lnTo>
                    <a:pt x="30492" y="158686"/>
                  </a:lnTo>
                  <a:lnTo>
                    <a:pt x="30492" y="0"/>
                  </a:lnTo>
                  <a:lnTo>
                    <a:pt x="0" y="0"/>
                  </a:lnTo>
                  <a:lnTo>
                    <a:pt x="0" y="161734"/>
                  </a:lnTo>
                  <a:lnTo>
                    <a:pt x="3048" y="173926"/>
                  </a:lnTo>
                  <a:lnTo>
                    <a:pt x="4572" y="178498"/>
                  </a:lnTo>
                  <a:lnTo>
                    <a:pt x="7620" y="183070"/>
                  </a:lnTo>
                  <a:lnTo>
                    <a:pt x="16764" y="189166"/>
                  </a:lnTo>
                  <a:lnTo>
                    <a:pt x="22860" y="190690"/>
                  </a:lnTo>
                  <a:lnTo>
                    <a:pt x="36588" y="190690"/>
                  </a:lnTo>
                  <a:lnTo>
                    <a:pt x="39636" y="189166"/>
                  </a:lnTo>
                  <a:lnTo>
                    <a:pt x="44208" y="189166"/>
                  </a:lnTo>
                  <a:lnTo>
                    <a:pt x="45732" y="187642"/>
                  </a:lnTo>
                  <a:close/>
                </a:path>
                <a:path w="157480" h="191134">
                  <a:moveTo>
                    <a:pt x="157073" y="13716"/>
                  </a:moveTo>
                  <a:lnTo>
                    <a:pt x="125069" y="13716"/>
                  </a:lnTo>
                  <a:lnTo>
                    <a:pt x="126593" y="187642"/>
                  </a:lnTo>
                  <a:lnTo>
                    <a:pt x="157073" y="187642"/>
                  </a:lnTo>
                  <a:lnTo>
                    <a:pt x="157073" y="13716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3773" y="6587204"/>
              <a:ext cx="131159" cy="17392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923889" y="6631400"/>
              <a:ext cx="40005" cy="133350"/>
            </a:xfrm>
            <a:custGeom>
              <a:avLst/>
              <a:gdLst/>
              <a:ahLst/>
              <a:cxnLst/>
              <a:rect l="l" t="t" r="r" b="b"/>
              <a:pathLst>
                <a:path w="40005" h="133350">
                  <a:moveTo>
                    <a:pt x="26003" y="42767"/>
                  </a:moveTo>
                  <a:lnTo>
                    <a:pt x="13811" y="42767"/>
                  </a:lnTo>
                  <a:lnTo>
                    <a:pt x="9144" y="39719"/>
                  </a:lnTo>
                  <a:lnTo>
                    <a:pt x="1524" y="32099"/>
                  </a:lnTo>
                  <a:lnTo>
                    <a:pt x="0" y="27527"/>
                  </a:lnTo>
                  <a:lnTo>
                    <a:pt x="0" y="15335"/>
                  </a:lnTo>
                  <a:lnTo>
                    <a:pt x="1524" y="10763"/>
                  </a:lnTo>
                  <a:lnTo>
                    <a:pt x="6096" y="6191"/>
                  </a:lnTo>
                  <a:lnTo>
                    <a:pt x="9144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191"/>
                  </a:lnTo>
                  <a:lnTo>
                    <a:pt x="38195" y="10763"/>
                  </a:lnTo>
                  <a:lnTo>
                    <a:pt x="39719" y="15335"/>
                  </a:lnTo>
                  <a:lnTo>
                    <a:pt x="39719" y="27527"/>
                  </a:lnTo>
                  <a:lnTo>
                    <a:pt x="38195" y="32099"/>
                  </a:lnTo>
                  <a:lnTo>
                    <a:pt x="30575" y="39719"/>
                  </a:lnTo>
                  <a:lnTo>
                    <a:pt x="26003" y="42767"/>
                  </a:lnTo>
                  <a:close/>
                </a:path>
                <a:path w="40005" h="133350">
                  <a:moveTo>
                    <a:pt x="26003" y="132778"/>
                  </a:moveTo>
                  <a:lnTo>
                    <a:pt x="13811" y="132778"/>
                  </a:lnTo>
                  <a:lnTo>
                    <a:pt x="9144" y="131254"/>
                  </a:lnTo>
                  <a:lnTo>
                    <a:pt x="6096" y="126682"/>
                  </a:lnTo>
                  <a:lnTo>
                    <a:pt x="1524" y="123634"/>
                  </a:lnTo>
                  <a:lnTo>
                    <a:pt x="0" y="119062"/>
                  </a:lnTo>
                  <a:lnTo>
                    <a:pt x="0" y="106870"/>
                  </a:lnTo>
                  <a:lnTo>
                    <a:pt x="1524" y="100774"/>
                  </a:lnTo>
                  <a:lnTo>
                    <a:pt x="6096" y="97726"/>
                  </a:lnTo>
                  <a:lnTo>
                    <a:pt x="9144" y="93154"/>
                  </a:lnTo>
                  <a:lnTo>
                    <a:pt x="13811" y="91630"/>
                  </a:lnTo>
                  <a:lnTo>
                    <a:pt x="26003" y="91630"/>
                  </a:lnTo>
                  <a:lnTo>
                    <a:pt x="30575" y="93154"/>
                  </a:lnTo>
                  <a:lnTo>
                    <a:pt x="33623" y="97726"/>
                  </a:lnTo>
                  <a:lnTo>
                    <a:pt x="38195" y="100774"/>
                  </a:lnTo>
                  <a:lnTo>
                    <a:pt x="39719" y="106870"/>
                  </a:lnTo>
                  <a:lnTo>
                    <a:pt x="39719" y="119062"/>
                  </a:lnTo>
                  <a:lnTo>
                    <a:pt x="38195" y="123634"/>
                  </a:lnTo>
                  <a:lnTo>
                    <a:pt x="33623" y="126682"/>
                  </a:lnTo>
                  <a:lnTo>
                    <a:pt x="30575" y="131254"/>
                  </a:lnTo>
                  <a:lnTo>
                    <a:pt x="26003" y="13277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2095" y="6587204"/>
              <a:ext cx="132683" cy="17697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8402" y="6584156"/>
              <a:ext cx="405765" cy="18002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54647" y="6626828"/>
              <a:ext cx="118967" cy="18621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2665" y="6584156"/>
              <a:ext cx="125063" cy="18002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209" y="6587204"/>
              <a:ext cx="128111" cy="17392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113847" y="6573488"/>
              <a:ext cx="45720" cy="191135"/>
            </a:xfrm>
            <a:custGeom>
              <a:avLst/>
              <a:gdLst/>
              <a:ahLst/>
              <a:cxnLst/>
              <a:rect l="l" t="t" r="r" b="b"/>
              <a:pathLst>
                <a:path w="45720" h="191134">
                  <a:moveTo>
                    <a:pt x="36576" y="190690"/>
                  </a:moveTo>
                  <a:lnTo>
                    <a:pt x="22860" y="190690"/>
                  </a:lnTo>
                  <a:lnTo>
                    <a:pt x="16764" y="189166"/>
                  </a:lnTo>
                  <a:lnTo>
                    <a:pt x="7620" y="183070"/>
                  </a:lnTo>
                  <a:lnTo>
                    <a:pt x="4572" y="178498"/>
                  </a:lnTo>
                  <a:lnTo>
                    <a:pt x="3048" y="173926"/>
                  </a:lnTo>
                  <a:lnTo>
                    <a:pt x="0" y="161734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58686"/>
                  </a:lnTo>
                  <a:lnTo>
                    <a:pt x="32004" y="161734"/>
                  </a:lnTo>
                  <a:lnTo>
                    <a:pt x="36576" y="166306"/>
                  </a:lnTo>
                  <a:lnTo>
                    <a:pt x="42875" y="166306"/>
                  </a:lnTo>
                  <a:lnTo>
                    <a:pt x="45720" y="187642"/>
                  </a:lnTo>
                  <a:lnTo>
                    <a:pt x="44196" y="189166"/>
                  </a:lnTo>
                  <a:lnTo>
                    <a:pt x="39624" y="189166"/>
                  </a:lnTo>
                  <a:lnTo>
                    <a:pt x="36576" y="190690"/>
                  </a:lnTo>
                  <a:close/>
                </a:path>
                <a:path w="45720" h="191134">
                  <a:moveTo>
                    <a:pt x="42875" y="166306"/>
                  </a:moveTo>
                  <a:lnTo>
                    <a:pt x="39624" y="166306"/>
                  </a:lnTo>
                  <a:lnTo>
                    <a:pt x="39624" y="164782"/>
                  </a:lnTo>
                  <a:lnTo>
                    <a:pt x="42672" y="164782"/>
                  </a:lnTo>
                  <a:lnTo>
                    <a:pt x="42875" y="166306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86999" y="6587204"/>
              <a:ext cx="132778" cy="17392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1114" y="6587204"/>
              <a:ext cx="149542" cy="17392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510468" y="6587147"/>
              <a:ext cx="1610995" cy="229235"/>
            </a:xfrm>
            <a:custGeom>
              <a:avLst/>
              <a:gdLst/>
              <a:ahLst/>
              <a:cxnLst/>
              <a:rect l="l" t="t" r="r" b="b"/>
              <a:pathLst>
                <a:path w="1610995" h="229234">
                  <a:moveTo>
                    <a:pt x="108292" y="148590"/>
                  </a:moveTo>
                  <a:lnTo>
                    <a:pt x="32004" y="148590"/>
                  </a:lnTo>
                  <a:lnTo>
                    <a:pt x="32004" y="96520"/>
                  </a:lnTo>
                  <a:lnTo>
                    <a:pt x="94576" y="96520"/>
                  </a:lnTo>
                  <a:lnTo>
                    <a:pt x="94576" y="69850"/>
                  </a:lnTo>
                  <a:lnTo>
                    <a:pt x="32004" y="69850"/>
                  </a:lnTo>
                  <a:lnTo>
                    <a:pt x="32004" y="25400"/>
                  </a:lnTo>
                  <a:lnTo>
                    <a:pt x="105244" y="25400"/>
                  </a:lnTo>
                  <a:lnTo>
                    <a:pt x="105244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69850"/>
                  </a:lnTo>
                  <a:lnTo>
                    <a:pt x="0" y="96520"/>
                  </a:lnTo>
                  <a:lnTo>
                    <a:pt x="0" y="148590"/>
                  </a:lnTo>
                  <a:lnTo>
                    <a:pt x="0" y="173990"/>
                  </a:lnTo>
                  <a:lnTo>
                    <a:pt x="108292" y="173990"/>
                  </a:lnTo>
                  <a:lnTo>
                    <a:pt x="108292" y="148590"/>
                  </a:lnTo>
                  <a:close/>
                </a:path>
                <a:path w="1610995" h="229234">
                  <a:moveTo>
                    <a:pt x="247053" y="121729"/>
                  </a:moveTo>
                  <a:lnTo>
                    <a:pt x="240093" y="91363"/>
                  </a:lnTo>
                  <a:lnTo>
                    <a:pt x="236410" y="83972"/>
                  </a:lnTo>
                  <a:lnTo>
                    <a:pt x="224218" y="74828"/>
                  </a:lnTo>
                  <a:lnTo>
                    <a:pt x="218236" y="72593"/>
                  </a:lnTo>
                  <a:lnTo>
                    <a:pt x="218122" y="109880"/>
                  </a:lnTo>
                  <a:lnTo>
                    <a:pt x="218122" y="134366"/>
                  </a:lnTo>
                  <a:lnTo>
                    <a:pt x="215074" y="138938"/>
                  </a:lnTo>
                  <a:lnTo>
                    <a:pt x="213550" y="143510"/>
                  </a:lnTo>
                  <a:lnTo>
                    <a:pt x="210502" y="148082"/>
                  </a:lnTo>
                  <a:lnTo>
                    <a:pt x="205930" y="151130"/>
                  </a:lnTo>
                  <a:lnTo>
                    <a:pt x="202882" y="152654"/>
                  </a:lnTo>
                  <a:lnTo>
                    <a:pt x="198310" y="154178"/>
                  </a:lnTo>
                  <a:lnTo>
                    <a:pt x="187629" y="154178"/>
                  </a:lnTo>
                  <a:lnTo>
                    <a:pt x="181533" y="152654"/>
                  </a:lnTo>
                  <a:lnTo>
                    <a:pt x="176961" y="148082"/>
                  </a:lnTo>
                  <a:lnTo>
                    <a:pt x="170865" y="143510"/>
                  </a:lnTo>
                  <a:lnTo>
                    <a:pt x="161277" y="112928"/>
                  </a:lnTo>
                  <a:lnTo>
                    <a:pt x="161124" y="111391"/>
                  </a:lnTo>
                  <a:lnTo>
                    <a:pt x="164769" y="105308"/>
                  </a:lnTo>
                  <a:lnTo>
                    <a:pt x="169341" y="100736"/>
                  </a:lnTo>
                  <a:lnTo>
                    <a:pt x="171018" y="99148"/>
                  </a:lnTo>
                  <a:lnTo>
                    <a:pt x="176961" y="96164"/>
                  </a:lnTo>
                  <a:lnTo>
                    <a:pt x="181533" y="93116"/>
                  </a:lnTo>
                  <a:lnTo>
                    <a:pt x="187629" y="91592"/>
                  </a:lnTo>
                  <a:lnTo>
                    <a:pt x="198310" y="91592"/>
                  </a:lnTo>
                  <a:lnTo>
                    <a:pt x="215074" y="105308"/>
                  </a:lnTo>
                  <a:lnTo>
                    <a:pt x="218122" y="109880"/>
                  </a:lnTo>
                  <a:lnTo>
                    <a:pt x="218122" y="72567"/>
                  </a:lnTo>
                  <a:lnTo>
                    <a:pt x="211836" y="70637"/>
                  </a:lnTo>
                  <a:lnTo>
                    <a:pt x="205143" y="69265"/>
                  </a:lnTo>
                  <a:lnTo>
                    <a:pt x="198310" y="68732"/>
                  </a:lnTo>
                  <a:lnTo>
                    <a:pt x="190677" y="68732"/>
                  </a:lnTo>
                  <a:lnTo>
                    <a:pt x="184581" y="71780"/>
                  </a:lnTo>
                  <a:lnTo>
                    <a:pt x="176961" y="74828"/>
                  </a:lnTo>
                  <a:lnTo>
                    <a:pt x="164769" y="83972"/>
                  </a:lnTo>
                  <a:lnTo>
                    <a:pt x="160350" y="91363"/>
                  </a:lnTo>
                  <a:lnTo>
                    <a:pt x="160375" y="100736"/>
                  </a:lnTo>
                  <a:lnTo>
                    <a:pt x="160337" y="99148"/>
                  </a:lnTo>
                  <a:lnTo>
                    <a:pt x="160197" y="97688"/>
                  </a:lnTo>
                  <a:lnTo>
                    <a:pt x="160197" y="91592"/>
                  </a:lnTo>
                  <a:lnTo>
                    <a:pt x="160274" y="93116"/>
                  </a:lnTo>
                  <a:lnTo>
                    <a:pt x="160350" y="91363"/>
                  </a:lnTo>
                  <a:lnTo>
                    <a:pt x="160731" y="82626"/>
                  </a:lnTo>
                  <a:lnTo>
                    <a:pt x="162102" y="71970"/>
                  </a:lnTo>
                  <a:lnTo>
                    <a:pt x="162191" y="71589"/>
                  </a:lnTo>
                  <a:lnTo>
                    <a:pt x="164058" y="62712"/>
                  </a:lnTo>
                  <a:lnTo>
                    <a:pt x="187782" y="28943"/>
                  </a:lnTo>
                  <a:lnTo>
                    <a:pt x="193725" y="25971"/>
                  </a:lnTo>
                  <a:lnTo>
                    <a:pt x="205930" y="25971"/>
                  </a:lnTo>
                  <a:lnTo>
                    <a:pt x="210502" y="27495"/>
                  </a:lnTo>
                  <a:lnTo>
                    <a:pt x="216598" y="30543"/>
                  </a:lnTo>
                  <a:lnTo>
                    <a:pt x="221170" y="32067"/>
                  </a:lnTo>
                  <a:lnTo>
                    <a:pt x="224218" y="35115"/>
                  </a:lnTo>
                  <a:lnTo>
                    <a:pt x="227266" y="39687"/>
                  </a:lnTo>
                  <a:lnTo>
                    <a:pt x="238861" y="25971"/>
                  </a:lnTo>
                  <a:lnTo>
                    <a:pt x="244030" y="19875"/>
                  </a:lnTo>
                  <a:lnTo>
                    <a:pt x="239458" y="15303"/>
                  </a:lnTo>
                  <a:lnTo>
                    <a:pt x="233362" y="10731"/>
                  </a:lnTo>
                  <a:lnTo>
                    <a:pt x="225742" y="7683"/>
                  </a:lnTo>
                  <a:lnTo>
                    <a:pt x="219735" y="4800"/>
                  </a:lnTo>
                  <a:lnTo>
                    <a:pt x="213169" y="2921"/>
                  </a:lnTo>
                  <a:lnTo>
                    <a:pt x="206019" y="1892"/>
                  </a:lnTo>
                  <a:lnTo>
                    <a:pt x="198310" y="1587"/>
                  </a:lnTo>
                  <a:lnTo>
                    <a:pt x="190677" y="1587"/>
                  </a:lnTo>
                  <a:lnTo>
                    <a:pt x="152488" y="22923"/>
                  </a:lnTo>
                  <a:lnTo>
                    <a:pt x="135242" y="61429"/>
                  </a:lnTo>
                  <a:lnTo>
                    <a:pt x="133743" y="72593"/>
                  </a:lnTo>
                  <a:lnTo>
                    <a:pt x="132956" y="82626"/>
                  </a:lnTo>
                  <a:lnTo>
                    <a:pt x="132930" y="83972"/>
                  </a:lnTo>
                  <a:lnTo>
                    <a:pt x="132753" y="91363"/>
                  </a:lnTo>
                  <a:lnTo>
                    <a:pt x="132854" y="100736"/>
                  </a:lnTo>
                  <a:lnTo>
                    <a:pt x="139801" y="138938"/>
                  </a:lnTo>
                  <a:lnTo>
                    <a:pt x="150964" y="157226"/>
                  </a:lnTo>
                  <a:lnTo>
                    <a:pt x="157060" y="164846"/>
                  </a:lnTo>
                  <a:lnTo>
                    <a:pt x="163245" y="169418"/>
                  </a:lnTo>
                  <a:lnTo>
                    <a:pt x="178485" y="175514"/>
                  </a:lnTo>
                  <a:lnTo>
                    <a:pt x="186105" y="177038"/>
                  </a:lnTo>
                  <a:lnTo>
                    <a:pt x="193725" y="177038"/>
                  </a:lnTo>
                  <a:lnTo>
                    <a:pt x="231457" y="162750"/>
                  </a:lnTo>
                  <a:lnTo>
                    <a:pt x="237655" y="154178"/>
                  </a:lnTo>
                  <a:lnTo>
                    <a:pt x="239458" y="151130"/>
                  </a:lnTo>
                  <a:lnTo>
                    <a:pt x="243217" y="144894"/>
                  </a:lnTo>
                  <a:lnTo>
                    <a:pt x="245554" y="137795"/>
                  </a:lnTo>
                  <a:lnTo>
                    <a:pt x="245605" y="137414"/>
                  </a:lnTo>
                  <a:lnTo>
                    <a:pt x="246735" y="130124"/>
                  </a:lnTo>
                  <a:lnTo>
                    <a:pt x="246811" y="128270"/>
                  </a:lnTo>
                  <a:lnTo>
                    <a:pt x="247040" y="123012"/>
                  </a:lnTo>
                  <a:lnTo>
                    <a:pt x="247053" y="121729"/>
                  </a:lnTo>
                  <a:close/>
                </a:path>
                <a:path w="1610995" h="229234">
                  <a:moveTo>
                    <a:pt x="396621" y="173990"/>
                  </a:moveTo>
                  <a:lnTo>
                    <a:pt x="358762" y="105308"/>
                  </a:lnTo>
                  <a:lnTo>
                    <a:pt x="347853" y="85496"/>
                  </a:lnTo>
                  <a:lnTo>
                    <a:pt x="358444" y="65684"/>
                  </a:lnTo>
                  <a:lnTo>
                    <a:pt x="393573" y="63"/>
                  </a:lnTo>
                  <a:lnTo>
                    <a:pt x="361569" y="63"/>
                  </a:lnTo>
                  <a:lnTo>
                    <a:pt x="343281" y="38163"/>
                  </a:lnTo>
                  <a:lnTo>
                    <a:pt x="340233" y="42735"/>
                  </a:lnTo>
                  <a:lnTo>
                    <a:pt x="338709" y="45783"/>
                  </a:lnTo>
                  <a:lnTo>
                    <a:pt x="337185" y="50444"/>
                  </a:lnTo>
                  <a:lnTo>
                    <a:pt x="335661" y="55016"/>
                  </a:lnTo>
                  <a:lnTo>
                    <a:pt x="332613" y="59588"/>
                  </a:lnTo>
                  <a:lnTo>
                    <a:pt x="331089" y="65684"/>
                  </a:lnTo>
                  <a:lnTo>
                    <a:pt x="329565" y="65684"/>
                  </a:lnTo>
                  <a:lnTo>
                    <a:pt x="326517" y="59588"/>
                  </a:lnTo>
                  <a:lnTo>
                    <a:pt x="323469" y="50444"/>
                  </a:lnTo>
                  <a:lnTo>
                    <a:pt x="320421" y="45783"/>
                  </a:lnTo>
                  <a:lnTo>
                    <a:pt x="318897" y="42735"/>
                  </a:lnTo>
                  <a:lnTo>
                    <a:pt x="315747" y="38163"/>
                  </a:lnTo>
                  <a:lnTo>
                    <a:pt x="297459" y="63"/>
                  </a:lnTo>
                  <a:lnTo>
                    <a:pt x="262407" y="63"/>
                  </a:lnTo>
                  <a:lnTo>
                    <a:pt x="309651" y="83972"/>
                  </a:lnTo>
                  <a:lnTo>
                    <a:pt x="259359" y="173990"/>
                  </a:lnTo>
                  <a:lnTo>
                    <a:pt x="292887" y="173990"/>
                  </a:lnTo>
                  <a:lnTo>
                    <a:pt x="312699" y="132842"/>
                  </a:lnTo>
                  <a:lnTo>
                    <a:pt x="315747" y="128270"/>
                  </a:lnTo>
                  <a:lnTo>
                    <a:pt x="317271" y="123698"/>
                  </a:lnTo>
                  <a:lnTo>
                    <a:pt x="320421" y="119126"/>
                  </a:lnTo>
                  <a:lnTo>
                    <a:pt x="321945" y="114452"/>
                  </a:lnTo>
                  <a:lnTo>
                    <a:pt x="323469" y="109880"/>
                  </a:lnTo>
                  <a:lnTo>
                    <a:pt x="326517" y="105308"/>
                  </a:lnTo>
                  <a:lnTo>
                    <a:pt x="332613" y="114452"/>
                  </a:lnTo>
                  <a:lnTo>
                    <a:pt x="334137" y="119126"/>
                  </a:lnTo>
                  <a:lnTo>
                    <a:pt x="337185" y="123698"/>
                  </a:lnTo>
                  <a:lnTo>
                    <a:pt x="338709" y="128270"/>
                  </a:lnTo>
                  <a:lnTo>
                    <a:pt x="341757" y="132842"/>
                  </a:lnTo>
                  <a:lnTo>
                    <a:pt x="363093" y="173990"/>
                  </a:lnTo>
                  <a:lnTo>
                    <a:pt x="396621" y="173990"/>
                  </a:lnTo>
                  <a:close/>
                </a:path>
                <a:path w="1610995" h="229234">
                  <a:moveTo>
                    <a:pt x="588835" y="42735"/>
                  </a:moveTo>
                  <a:lnTo>
                    <a:pt x="558355" y="42735"/>
                  </a:lnTo>
                  <a:lnTo>
                    <a:pt x="543013" y="111417"/>
                  </a:lnTo>
                  <a:lnTo>
                    <a:pt x="541489" y="117513"/>
                  </a:lnTo>
                  <a:lnTo>
                    <a:pt x="541489" y="123698"/>
                  </a:lnTo>
                  <a:lnTo>
                    <a:pt x="538441" y="135890"/>
                  </a:lnTo>
                  <a:lnTo>
                    <a:pt x="538441" y="141986"/>
                  </a:lnTo>
                  <a:lnTo>
                    <a:pt x="536917" y="151130"/>
                  </a:lnTo>
                  <a:lnTo>
                    <a:pt x="535393" y="151130"/>
                  </a:lnTo>
                  <a:lnTo>
                    <a:pt x="533869" y="141986"/>
                  </a:lnTo>
                  <a:lnTo>
                    <a:pt x="533869" y="135890"/>
                  </a:lnTo>
                  <a:lnTo>
                    <a:pt x="511009" y="42735"/>
                  </a:lnTo>
                  <a:lnTo>
                    <a:pt x="479005" y="42735"/>
                  </a:lnTo>
                  <a:lnTo>
                    <a:pt x="463765" y="111417"/>
                  </a:lnTo>
                  <a:lnTo>
                    <a:pt x="459193" y="129794"/>
                  </a:lnTo>
                  <a:lnTo>
                    <a:pt x="459193" y="135890"/>
                  </a:lnTo>
                  <a:lnTo>
                    <a:pt x="457669" y="141986"/>
                  </a:lnTo>
                  <a:lnTo>
                    <a:pt x="456145" y="151130"/>
                  </a:lnTo>
                  <a:lnTo>
                    <a:pt x="454621" y="151130"/>
                  </a:lnTo>
                  <a:lnTo>
                    <a:pt x="454621" y="141986"/>
                  </a:lnTo>
                  <a:lnTo>
                    <a:pt x="451573" y="129794"/>
                  </a:lnTo>
                  <a:lnTo>
                    <a:pt x="451573" y="123698"/>
                  </a:lnTo>
                  <a:lnTo>
                    <a:pt x="448525" y="111417"/>
                  </a:lnTo>
                  <a:lnTo>
                    <a:pt x="433197" y="42735"/>
                  </a:lnTo>
                  <a:lnTo>
                    <a:pt x="401193" y="42735"/>
                  </a:lnTo>
                  <a:lnTo>
                    <a:pt x="436245" y="173990"/>
                  </a:lnTo>
                  <a:lnTo>
                    <a:pt x="474433" y="173990"/>
                  </a:lnTo>
                  <a:lnTo>
                    <a:pt x="486625" y="112941"/>
                  </a:lnTo>
                  <a:lnTo>
                    <a:pt x="488149" y="108369"/>
                  </a:lnTo>
                  <a:lnTo>
                    <a:pt x="492721" y="90081"/>
                  </a:lnTo>
                  <a:lnTo>
                    <a:pt x="492721" y="82461"/>
                  </a:lnTo>
                  <a:lnTo>
                    <a:pt x="494245" y="73317"/>
                  </a:lnTo>
                  <a:lnTo>
                    <a:pt x="495769" y="73317"/>
                  </a:lnTo>
                  <a:lnTo>
                    <a:pt x="495769" y="82461"/>
                  </a:lnTo>
                  <a:lnTo>
                    <a:pt x="497293" y="90081"/>
                  </a:lnTo>
                  <a:lnTo>
                    <a:pt x="500341" y="102273"/>
                  </a:lnTo>
                  <a:lnTo>
                    <a:pt x="500341" y="108369"/>
                  </a:lnTo>
                  <a:lnTo>
                    <a:pt x="501865" y="112941"/>
                  </a:lnTo>
                  <a:lnTo>
                    <a:pt x="515581" y="173990"/>
                  </a:lnTo>
                  <a:lnTo>
                    <a:pt x="555307" y="173990"/>
                  </a:lnTo>
                  <a:lnTo>
                    <a:pt x="588835" y="42735"/>
                  </a:lnTo>
                  <a:close/>
                </a:path>
                <a:path w="1610995" h="229234">
                  <a:moveTo>
                    <a:pt x="668172" y="96164"/>
                  </a:moveTo>
                  <a:lnTo>
                    <a:pt x="604075" y="96164"/>
                  </a:lnTo>
                  <a:lnTo>
                    <a:pt x="604075" y="119126"/>
                  </a:lnTo>
                  <a:lnTo>
                    <a:pt x="668172" y="119126"/>
                  </a:lnTo>
                  <a:lnTo>
                    <a:pt x="668172" y="96164"/>
                  </a:lnTo>
                  <a:close/>
                </a:path>
                <a:path w="1610995" h="229234">
                  <a:moveTo>
                    <a:pt x="806958" y="42735"/>
                  </a:moveTo>
                  <a:lnTo>
                    <a:pt x="778002" y="42735"/>
                  </a:lnTo>
                  <a:lnTo>
                    <a:pt x="758190" y="108369"/>
                  </a:lnTo>
                  <a:lnTo>
                    <a:pt x="756666" y="112941"/>
                  </a:lnTo>
                  <a:lnTo>
                    <a:pt x="753618" y="119126"/>
                  </a:lnTo>
                  <a:lnTo>
                    <a:pt x="752094" y="125222"/>
                  </a:lnTo>
                  <a:lnTo>
                    <a:pt x="750570" y="132842"/>
                  </a:lnTo>
                  <a:lnTo>
                    <a:pt x="747522" y="145034"/>
                  </a:lnTo>
                  <a:lnTo>
                    <a:pt x="745998" y="145034"/>
                  </a:lnTo>
                  <a:lnTo>
                    <a:pt x="744474" y="138938"/>
                  </a:lnTo>
                  <a:lnTo>
                    <a:pt x="742950" y="131318"/>
                  </a:lnTo>
                  <a:lnTo>
                    <a:pt x="741426" y="125222"/>
                  </a:lnTo>
                  <a:lnTo>
                    <a:pt x="738378" y="119126"/>
                  </a:lnTo>
                  <a:lnTo>
                    <a:pt x="736854" y="112941"/>
                  </a:lnTo>
                  <a:lnTo>
                    <a:pt x="712368" y="42735"/>
                  </a:lnTo>
                  <a:lnTo>
                    <a:pt x="681888" y="42735"/>
                  </a:lnTo>
                  <a:lnTo>
                    <a:pt x="732180" y="172466"/>
                  </a:lnTo>
                  <a:lnTo>
                    <a:pt x="730656" y="181610"/>
                  </a:lnTo>
                  <a:lnTo>
                    <a:pt x="727608" y="187706"/>
                  </a:lnTo>
                  <a:lnTo>
                    <a:pt x="721512" y="196951"/>
                  </a:lnTo>
                  <a:lnTo>
                    <a:pt x="716940" y="201523"/>
                  </a:lnTo>
                  <a:lnTo>
                    <a:pt x="710844" y="203047"/>
                  </a:lnTo>
                  <a:lnTo>
                    <a:pt x="697128" y="203047"/>
                  </a:lnTo>
                  <a:lnTo>
                    <a:pt x="695604" y="201523"/>
                  </a:lnTo>
                  <a:lnTo>
                    <a:pt x="689508" y="225907"/>
                  </a:lnTo>
                  <a:lnTo>
                    <a:pt x="691032" y="225907"/>
                  </a:lnTo>
                  <a:lnTo>
                    <a:pt x="694080" y="227431"/>
                  </a:lnTo>
                  <a:lnTo>
                    <a:pt x="700176" y="227431"/>
                  </a:lnTo>
                  <a:lnTo>
                    <a:pt x="703224" y="228955"/>
                  </a:lnTo>
                  <a:lnTo>
                    <a:pt x="706272" y="228955"/>
                  </a:lnTo>
                  <a:lnTo>
                    <a:pt x="715416" y="228955"/>
                  </a:lnTo>
                  <a:lnTo>
                    <a:pt x="747522" y="206095"/>
                  </a:lnTo>
                  <a:lnTo>
                    <a:pt x="759714" y="180086"/>
                  </a:lnTo>
                  <a:lnTo>
                    <a:pt x="806958" y="42735"/>
                  </a:lnTo>
                  <a:close/>
                </a:path>
                <a:path w="1610995" h="229234">
                  <a:moveTo>
                    <a:pt x="932116" y="115900"/>
                  </a:moveTo>
                  <a:lnTo>
                    <a:pt x="928852" y="77406"/>
                  </a:lnTo>
                  <a:lnTo>
                    <a:pt x="906106" y="46012"/>
                  </a:lnTo>
                  <a:lnTo>
                    <a:pt x="906106" y="85496"/>
                  </a:lnTo>
                  <a:lnTo>
                    <a:pt x="906106" y="94640"/>
                  </a:lnTo>
                  <a:lnTo>
                    <a:pt x="849223" y="94640"/>
                  </a:lnTo>
                  <a:lnTo>
                    <a:pt x="849337" y="93687"/>
                  </a:lnTo>
                  <a:lnTo>
                    <a:pt x="874102" y="64160"/>
                  </a:lnTo>
                  <a:lnTo>
                    <a:pt x="887818" y="64160"/>
                  </a:lnTo>
                  <a:lnTo>
                    <a:pt x="895438" y="67208"/>
                  </a:lnTo>
                  <a:lnTo>
                    <a:pt x="898486" y="71780"/>
                  </a:lnTo>
                  <a:lnTo>
                    <a:pt x="903058" y="77876"/>
                  </a:lnTo>
                  <a:lnTo>
                    <a:pt x="906106" y="85496"/>
                  </a:lnTo>
                  <a:lnTo>
                    <a:pt x="906106" y="46012"/>
                  </a:lnTo>
                  <a:lnTo>
                    <a:pt x="902246" y="44234"/>
                  </a:lnTo>
                  <a:lnTo>
                    <a:pt x="895057" y="41795"/>
                  </a:lnTo>
                  <a:lnTo>
                    <a:pt x="887298" y="40233"/>
                  </a:lnTo>
                  <a:lnTo>
                    <a:pt x="878674" y="39687"/>
                  </a:lnTo>
                  <a:lnTo>
                    <a:pt x="871258" y="40233"/>
                  </a:lnTo>
                  <a:lnTo>
                    <a:pt x="871042" y="40233"/>
                  </a:lnTo>
                  <a:lnTo>
                    <a:pt x="863625" y="41986"/>
                  </a:lnTo>
                  <a:lnTo>
                    <a:pt x="856602" y="44869"/>
                  </a:lnTo>
                  <a:lnTo>
                    <a:pt x="849718" y="48920"/>
                  </a:lnTo>
                  <a:lnTo>
                    <a:pt x="848474" y="49682"/>
                  </a:lnTo>
                  <a:lnTo>
                    <a:pt x="848474" y="100672"/>
                  </a:lnTo>
                  <a:lnTo>
                    <a:pt x="848423" y="102260"/>
                  </a:lnTo>
                  <a:lnTo>
                    <a:pt x="848194" y="108356"/>
                  </a:lnTo>
                  <a:lnTo>
                    <a:pt x="848474" y="100672"/>
                  </a:lnTo>
                  <a:lnTo>
                    <a:pt x="848474" y="49682"/>
                  </a:lnTo>
                  <a:lnTo>
                    <a:pt x="822756" y="80073"/>
                  </a:lnTo>
                  <a:lnTo>
                    <a:pt x="817613" y="108356"/>
                  </a:lnTo>
                  <a:lnTo>
                    <a:pt x="818184" y="119303"/>
                  </a:lnTo>
                  <a:lnTo>
                    <a:pt x="836523" y="159131"/>
                  </a:lnTo>
                  <a:lnTo>
                    <a:pt x="874369" y="176707"/>
                  </a:lnTo>
                  <a:lnTo>
                    <a:pt x="883246" y="177038"/>
                  </a:lnTo>
                  <a:lnTo>
                    <a:pt x="900010" y="177038"/>
                  </a:lnTo>
                  <a:lnTo>
                    <a:pt x="915250" y="170942"/>
                  </a:lnTo>
                  <a:lnTo>
                    <a:pt x="921346" y="167894"/>
                  </a:lnTo>
                  <a:lnTo>
                    <a:pt x="927442" y="163322"/>
                  </a:lnTo>
                  <a:lnTo>
                    <a:pt x="921702" y="152654"/>
                  </a:lnTo>
                  <a:lnTo>
                    <a:pt x="916774" y="143510"/>
                  </a:lnTo>
                  <a:lnTo>
                    <a:pt x="907630" y="149606"/>
                  </a:lnTo>
                  <a:lnTo>
                    <a:pt x="898486" y="152654"/>
                  </a:lnTo>
                  <a:lnTo>
                    <a:pt x="880198" y="152654"/>
                  </a:lnTo>
                  <a:lnTo>
                    <a:pt x="874102" y="151130"/>
                  </a:lnTo>
                  <a:lnTo>
                    <a:pt x="849007" y="119126"/>
                  </a:lnTo>
                  <a:lnTo>
                    <a:pt x="930592" y="119126"/>
                  </a:lnTo>
                  <a:lnTo>
                    <a:pt x="932116" y="115900"/>
                  </a:lnTo>
                  <a:close/>
                </a:path>
                <a:path w="1610995" h="229234">
                  <a:moveTo>
                    <a:pt x="1046505" y="63"/>
                  </a:moveTo>
                  <a:lnTo>
                    <a:pt x="1015923" y="63"/>
                  </a:lnTo>
                  <a:lnTo>
                    <a:pt x="1015923" y="115976"/>
                  </a:lnTo>
                  <a:lnTo>
                    <a:pt x="1015403" y="124612"/>
                  </a:lnTo>
                  <a:lnTo>
                    <a:pt x="999159" y="151130"/>
                  </a:lnTo>
                  <a:lnTo>
                    <a:pt x="983919" y="151130"/>
                  </a:lnTo>
                  <a:lnTo>
                    <a:pt x="979347" y="149606"/>
                  </a:lnTo>
                  <a:lnTo>
                    <a:pt x="970203" y="143510"/>
                  </a:lnTo>
                  <a:lnTo>
                    <a:pt x="965631" y="138938"/>
                  </a:lnTo>
                  <a:lnTo>
                    <a:pt x="962583" y="134366"/>
                  </a:lnTo>
                  <a:lnTo>
                    <a:pt x="942771" y="148082"/>
                  </a:lnTo>
                  <a:lnTo>
                    <a:pt x="976680" y="175704"/>
                  </a:lnTo>
                  <a:lnTo>
                    <a:pt x="993063" y="177038"/>
                  </a:lnTo>
                  <a:lnTo>
                    <a:pt x="1001903" y="176707"/>
                  </a:lnTo>
                  <a:lnTo>
                    <a:pt x="1037577" y="154635"/>
                  </a:lnTo>
                  <a:lnTo>
                    <a:pt x="1046505" y="119126"/>
                  </a:lnTo>
                  <a:lnTo>
                    <a:pt x="1046505" y="63"/>
                  </a:lnTo>
                  <a:close/>
                </a:path>
                <a:path w="1610995" h="229234">
                  <a:moveTo>
                    <a:pt x="1215771" y="173990"/>
                  </a:moveTo>
                  <a:lnTo>
                    <a:pt x="1200442" y="126746"/>
                  </a:lnTo>
                  <a:lnTo>
                    <a:pt x="1192517" y="102260"/>
                  </a:lnTo>
                  <a:lnTo>
                    <a:pt x="1167282" y="24447"/>
                  </a:lnTo>
                  <a:lnTo>
                    <a:pt x="1162621" y="10071"/>
                  </a:lnTo>
                  <a:lnTo>
                    <a:pt x="1162621" y="102260"/>
                  </a:lnTo>
                  <a:lnTo>
                    <a:pt x="1118019" y="102260"/>
                  </a:lnTo>
                  <a:lnTo>
                    <a:pt x="1124331" y="80924"/>
                  </a:lnTo>
                  <a:lnTo>
                    <a:pt x="1126591" y="74066"/>
                  </a:lnTo>
                  <a:lnTo>
                    <a:pt x="1128712" y="67208"/>
                  </a:lnTo>
                  <a:lnTo>
                    <a:pt x="1130541" y="60350"/>
                  </a:lnTo>
                  <a:lnTo>
                    <a:pt x="1131951" y="53492"/>
                  </a:lnTo>
                  <a:lnTo>
                    <a:pt x="1136332" y="38366"/>
                  </a:lnTo>
                  <a:lnTo>
                    <a:pt x="1138161" y="31330"/>
                  </a:lnTo>
                  <a:lnTo>
                    <a:pt x="1139571" y="24447"/>
                  </a:lnTo>
                  <a:lnTo>
                    <a:pt x="1141095" y="24447"/>
                  </a:lnTo>
                  <a:lnTo>
                    <a:pt x="1143139" y="31330"/>
                  </a:lnTo>
                  <a:lnTo>
                    <a:pt x="1144905" y="38366"/>
                  </a:lnTo>
                  <a:lnTo>
                    <a:pt x="1146657" y="45707"/>
                  </a:lnTo>
                  <a:lnTo>
                    <a:pt x="1148715" y="53492"/>
                  </a:lnTo>
                  <a:lnTo>
                    <a:pt x="1150759" y="60350"/>
                  </a:lnTo>
                  <a:lnTo>
                    <a:pt x="1154277" y="74066"/>
                  </a:lnTo>
                  <a:lnTo>
                    <a:pt x="1156335" y="80924"/>
                  </a:lnTo>
                  <a:lnTo>
                    <a:pt x="1162621" y="102260"/>
                  </a:lnTo>
                  <a:lnTo>
                    <a:pt x="1162621" y="10071"/>
                  </a:lnTo>
                  <a:lnTo>
                    <a:pt x="1159383" y="63"/>
                  </a:lnTo>
                  <a:lnTo>
                    <a:pt x="1122807" y="63"/>
                  </a:lnTo>
                  <a:lnTo>
                    <a:pt x="1066317" y="173990"/>
                  </a:lnTo>
                  <a:lnTo>
                    <a:pt x="1096797" y="173990"/>
                  </a:lnTo>
                  <a:lnTo>
                    <a:pt x="1110767" y="126746"/>
                  </a:lnTo>
                  <a:lnTo>
                    <a:pt x="1169835" y="126746"/>
                  </a:lnTo>
                  <a:lnTo>
                    <a:pt x="1183767" y="173990"/>
                  </a:lnTo>
                  <a:lnTo>
                    <a:pt x="1215771" y="173990"/>
                  </a:lnTo>
                  <a:close/>
                </a:path>
                <a:path w="1610995" h="229234">
                  <a:moveTo>
                    <a:pt x="1339405" y="88544"/>
                  </a:moveTo>
                  <a:lnTo>
                    <a:pt x="1338516" y="68224"/>
                  </a:lnTo>
                  <a:lnTo>
                    <a:pt x="1335786" y="50596"/>
                  </a:lnTo>
                  <a:lnTo>
                    <a:pt x="1335735" y="50444"/>
                  </a:lnTo>
                  <a:lnTo>
                    <a:pt x="1331036" y="35534"/>
                  </a:lnTo>
                  <a:lnTo>
                    <a:pt x="1325816" y="25971"/>
                  </a:lnTo>
                  <a:lnTo>
                    <a:pt x="1324165" y="22923"/>
                  </a:lnTo>
                  <a:lnTo>
                    <a:pt x="1315529" y="13804"/>
                  </a:lnTo>
                  <a:lnTo>
                    <a:pt x="1310347" y="10248"/>
                  </a:lnTo>
                  <a:lnTo>
                    <a:pt x="1310347" y="88544"/>
                  </a:lnTo>
                  <a:lnTo>
                    <a:pt x="1310081" y="100291"/>
                  </a:lnTo>
                  <a:lnTo>
                    <a:pt x="1301203" y="143510"/>
                  </a:lnTo>
                  <a:lnTo>
                    <a:pt x="1287487" y="154178"/>
                  </a:lnTo>
                  <a:lnTo>
                    <a:pt x="1276819" y="154178"/>
                  </a:lnTo>
                  <a:lnTo>
                    <a:pt x="1267675" y="148082"/>
                  </a:lnTo>
                  <a:lnTo>
                    <a:pt x="1263103" y="143510"/>
                  </a:lnTo>
                  <a:lnTo>
                    <a:pt x="1260055" y="135890"/>
                  </a:lnTo>
                  <a:lnTo>
                    <a:pt x="1258531" y="126746"/>
                  </a:lnTo>
                  <a:lnTo>
                    <a:pt x="1258468" y="126504"/>
                  </a:lnTo>
                  <a:lnTo>
                    <a:pt x="1256525" y="119240"/>
                  </a:lnTo>
                  <a:lnTo>
                    <a:pt x="1255102" y="110464"/>
                  </a:lnTo>
                  <a:lnTo>
                    <a:pt x="1254239" y="100291"/>
                  </a:lnTo>
                  <a:lnTo>
                    <a:pt x="1253959" y="88544"/>
                  </a:lnTo>
                  <a:lnTo>
                    <a:pt x="1254239" y="77457"/>
                  </a:lnTo>
                  <a:lnTo>
                    <a:pt x="1255102" y="67208"/>
                  </a:lnTo>
                  <a:lnTo>
                    <a:pt x="1256525" y="58115"/>
                  </a:lnTo>
                  <a:lnTo>
                    <a:pt x="1258531" y="50444"/>
                  </a:lnTo>
                  <a:lnTo>
                    <a:pt x="1260055" y="41211"/>
                  </a:lnTo>
                  <a:lnTo>
                    <a:pt x="1263103" y="35115"/>
                  </a:lnTo>
                  <a:lnTo>
                    <a:pt x="1267675" y="30543"/>
                  </a:lnTo>
                  <a:lnTo>
                    <a:pt x="1272247" y="27495"/>
                  </a:lnTo>
                  <a:lnTo>
                    <a:pt x="1276819" y="25971"/>
                  </a:lnTo>
                  <a:lnTo>
                    <a:pt x="1287487" y="25971"/>
                  </a:lnTo>
                  <a:lnTo>
                    <a:pt x="1308417" y="58115"/>
                  </a:lnTo>
                  <a:lnTo>
                    <a:pt x="1309458" y="68224"/>
                  </a:lnTo>
                  <a:lnTo>
                    <a:pt x="1310081" y="77457"/>
                  </a:lnTo>
                  <a:lnTo>
                    <a:pt x="1310347" y="88544"/>
                  </a:lnTo>
                  <a:lnTo>
                    <a:pt x="1310347" y="10248"/>
                  </a:lnTo>
                  <a:lnTo>
                    <a:pt x="1305788" y="7112"/>
                  </a:lnTo>
                  <a:lnTo>
                    <a:pt x="1294917" y="2997"/>
                  </a:lnTo>
                  <a:lnTo>
                    <a:pt x="1282915" y="1587"/>
                  </a:lnTo>
                  <a:lnTo>
                    <a:pt x="1270038" y="2997"/>
                  </a:lnTo>
                  <a:lnTo>
                    <a:pt x="1233360" y="35534"/>
                  </a:lnTo>
                  <a:lnTo>
                    <a:pt x="1225003" y="88544"/>
                  </a:lnTo>
                  <a:lnTo>
                    <a:pt x="1225880" y="108877"/>
                  </a:lnTo>
                  <a:lnTo>
                    <a:pt x="1228623" y="126504"/>
                  </a:lnTo>
                  <a:lnTo>
                    <a:pt x="1228699" y="126746"/>
                  </a:lnTo>
                  <a:lnTo>
                    <a:pt x="1233360" y="141566"/>
                  </a:lnTo>
                  <a:lnTo>
                    <a:pt x="1258722" y="171323"/>
                  </a:lnTo>
                  <a:lnTo>
                    <a:pt x="1282915" y="177038"/>
                  </a:lnTo>
                  <a:lnTo>
                    <a:pt x="1294917" y="175602"/>
                  </a:lnTo>
                  <a:lnTo>
                    <a:pt x="1331036" y="141566"/>
                  </a:lnTo>
                  <a:lnTo>
                    <a:pt x="1338516" y="108877"/>
                  </a:lnTo>
                  <a:lnTo>
                    <a:pt x="1339405" y="88544"/>
                  </a:lnTo>
                  <a:close/>
                </a:path>
                <a:path w="1610995" h="229234">
                  <a:moveTo>
                    <a:pt x="1488846" y="63"/>
                  </a:moveTo>
                  <a:lnTo>
                    <a:pt x="1356169" y="63"/>
                  </a:lnTo>
                  <a:lnTo>
                    <a:pt x="1356169" y="25971"/>
                  </a:lnTo>
                  <a:lnTo>
                    <a:pt x="1406461" y="25971"/>
                  </a:lnTo>
                  <a:lnTo>
                    <a:pt x="1407985" y="173990"/>
                  </a:lnTo>
                  <a:lnTo>
                    <a:pt x="1438554" y="173990"/>
                  </a:lnTo>
                  <a:lnTo>
                    <a:pt x="1437030" y="25971"/>
                  </a:lnTo>
                  <a:lnTo>
                    <a:pt x="1488846" y="25971"/>
                  </a:lnTo>
                  <a:lnTo>
                    <a:pt x="1488846" y="63"/>
                  </a:lnTo>
                  <a:close/>
                </a:path>
                <a:path w="1610995" h="229234">
                  <a:moveTo>
                    <a:pt x="1610956" y="42735"/>
                  </a:moveTo>
                  <a:lnTo>
                    <a:pt x="1580388" y="42735"/>
                  </a:lnTo>
                  <a:lnTo>
                    <a:pt x="1580388" y="132842"/>
                  </a:lnTo>
                  <a:lnTo>
                    <a:pt x="1575816" y="138938"/>
                  </a:lnTo>
                  <a:lnTo>
                    <a:pt x="1571244" y="143510"/>
                  </a:lnTo>
                  <a:lnTo>
                    <a:pt x="1562100" y="149606"/>
                  </a:lnTo>
                  <a:lnTo>
                    <a:pt x="1557528" y="151130"/>
                  </a:lnTo>
                  <a:lnTo>
                    <a:pt x="1543812" y="151130"/>
                  </a:lnTo>
                  <a:lnTo>
                    <a:pt x="1539227" y="149606"/>
                  </a:lnTo>
                  <a:lnTo>
                    <a:pt x="1533131" y="140462"/>
                  </a:lnTo>
                  <a:lnTo>
                    <a:pt x="1531607" y="132842"/>
                  </a:lnTo>
                  <a:lnTo>
                    <a:pt x="1531607" y="42735"/>
                  </a:lnTo>
                  <a:lnTo>
                    <a:pt x="1501038" y="42735"/>
                  </a:lnTo>
                  <a:lnTo>
                    <a:pt x="1501038" y="125222"/>
                  </a:lnTo>
                  <a:lnTo>
                    <a:pt x="1501609" y="136956"/>
                  </a:lnTo>
                  <a:lnTo>
                    <a:pt x="1522653" y="173609"/>
                  </a:lnTo>
                  <a:lnTo>
                    <a:pt x="1540751" y="177038"/>
                  </a:lnTo>
                  <a:lnTo>
                    <a:pt x="1549908" y="177038"/>
                  </a:lnTo>
                  <a:lnTo>
                    <a:pt x="1557528" y="175514"/>
                  </a:lnTo>
                  <a:lnTo>
                    <a:pt x="1563624" y="170942"/>
                  </a:lnTo>
                  <a:lnTo>
                    <a:pt x="1571244" y="167894"/>
                  </a:lnTo>
                  <a:lnTo>
                    <a:pt x="1583436" y="155702"/>
                  </a:lnTo>
                  <a:lnTo>
                    <a:pt x="1583461" y="155867"/>
                  </a:lnTo>
                  <a:lnTo>
                    <a:pt x="1586484" y="173990"/>
                  </a:lnTo>
                  <a:lnTo>
                    <a:pt x="1610956" y="173990"/>
                  </a:lnTo>
                  <a:lnTo>
                    <a:pt x="1610956" y="155702"/>
                  </a:lnTo>
                  <a:lnTo>
                    <a:pt x="1610956" y="151130"/>
                  </a:lnTo>
                  <a:lnTo>
                    <a:pt x="1610956" y="4273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59531" y="6626828"/>
              <a:ext cx="111347" cy="13430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93739" y="6629876"/>
              <a:ext cx="187642" cy="13125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677924" y="6990588"/>
              <a:ext cx="6711950" cy="434340"/>
            </a:xfrm>
            <a:custGeom>
              <a:avLst/>
              <a:gdLst/>
              <a:ahLst/>
              <a:cxnLst/>
              <a:rect l="l" t="t" r="r" b="b"/>
              <a:pathLst>
                <a:path w="6711950" h="434340">
                  <a:moveTo>
                    <a:pt x="6711695" y="434340"/>
                  </a:moveTo>
                  <a:lnTo>
                    <a:pt x="0" y="434340"/>
                  </a:lnTo>
                  <a:lnTo>
                    <a:pt x="0" y="0"/>
                  </a:lnTo>
                  <a:lnTo>
                    <a:pt x="6711695" y="0"/>
                  </a:lnTo>
                  <a:lnTo>
                    <a:pt x="6711695" y="434340"/>
                  </a:lnTo>
                  <a:close/>
                </a:path>
              </a:pathLst>
            </a:custGeom>
            <a:solidFill>
              <a:srgbClr val="0E11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697450" y="7038879"/>
              <a:ext cx="92075" cy="46355"/>
            </a:xfrm>
            <a:custGeom>
              <a:avLst/>
              <a:gdLst/>
              <a:ahLst/>
              <a:cxnLst/>
              <a:rect l="l" t="t" r="r" b="b"/>
              <a:pathLst>
                <a:path w="92075" h="46354">
                  <a:moveTo>
                    <a:pt x="45719" y="45815"/>
                  </a:moveTo>
                  <a:lnTo>
                    <a:pt x="0" y="0"/>
                  </a:lnTo>
                  <a:lnTo>
                    <a:pt x="91535" y="0"/>
                  </a:lnTo>
                  <a:lnTo>
                    <a:pt x="45719" y="45815"/>
                  </a:lnTo>
                  <a:close/>
                </a:path>
              </a:pathLst>
            </a:custGeom>
            <a:solidFill>
              <a:srgbClr val="66D8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854517" y="7048024"/>
              <a:ext cx="52069" cy="116205"/>
            </a:xfrm>
            <a:custGeom>
              <a:avLst/>
              <a:gdLst/>
              <a:ahLst/>
              <a:cxnLst/>
              <a:rect l="l" t="t" r="r" b="b"/>
              <a:pathLst>
                <a:path w="52069" h="116204">
                  <a:moveTo>
                    <a:pt x="51911" y="116014"/>
                  </a:moveTo>
                  <a:lnTo>
                    <a:pt x="32099" y="116014"/>
                  </a:lnTo>
                  <a:lnTo>
                    <a:pt x="26003" y="114490"/>
                  </a:lnTo>
                  <a:lnTo>
                    <a:pt x="22955" y="111442"/>
                  </a:lnTo>
                  <a:lnTo>
                    <a:pt x="18288" y="108394"/>
                  </a:lnTo>
                  <a:lnTo>
                    <a:pt x="16764" y="103822"/>
                  </a:lnTo>
                  <a:lnTo>
                    <a:pt x="16764" y="79343"/>
                  </a:lnTo>
                  <a:lnTo>
                    <a:pt x="18288" y="76295"/>
                  </a:lnTo>
                  <a:lnTo>
                    <a:pt x="18288" y="71723"/>
                  </a:lnTo>
                  <a:lnTo>
                    <a:pt x="15240" y="68675"/>
                  </a:lnTo>
                  <a:lnTo>
                    <a:pt x="15240" y="67151"/>
                  </a:lnTo>
                  <a:lnTo>
                    <a:pt x="13716" y="65627"/>
                  </a:lnTo>
                  <a:lnTo>
                    <a:pt x="10668" y="65627"/>
                  </a:lnTo>
                  <a:lnTo>
                    <a:pt x="7620" y="64103"/>
                  </a:lnTo>
                  <a:lnTo>
                    <a:pt x="0" y="64103"/>
                  </a:lnTo>
                  <a:lnTo>
                    <a:pt x="0" y="51911"/>
                  </a:lnTo>
                  <a:lnTo>
                    <a:pt x="7620" y="51911"/>
                  </a:lnTo>
                  <a:lnTo>
                    <a:pt x="13716" y="48863"/>
                  </a:lnTo>
                  <a:lnTo>
                    <a:pt x="15240" y="48863"/>
                  </a:lnTo>
                  <a:lnTo>
                    <a:pt x="15240" y="47339"/>
                  </a:lnTo>
                  <a:lnTo>
                    <a:pt x="18288" y="44291"/>
                  </a:lnTo>
                  <a:lnTo>
                    <a:pt x="18288" y="39719"/>
                  </a:lnTo>
                  <a:lnTo>
                    <a:pt x="16764" y="36671"/>
                  </a:lnTo>
                  <a:lnTo>
                    <a:pt x="16764" y="12287"/>
                  </a:lnTo>
                  <a:lnTo>
                    <a:pt x="18288" y="7620"/>
                  </a:lnTo>
                  <a:lnTo>
                    <a:pt x="22955" y="4572"/>
                  </a:lnTo>
                  <a:lnTo>
                    <a:pt x="26003" y="1524"/>
                  </a:lnTo>
                  <a:lnTo>
                    <a:pt x="32099" y="0"/>
                  </a:lnTo>
                  <a:lnTo>
                    <a:pt x="51911" y="0"/>
                  </a:lnTo>
                  <a:lnTo>
                    <a:pt x="51911" y="10668"/>
                  </a:lnTo>
                  <a:lnTo>
                    <a:pt x="39719" y="10668"/>
                  </a:lnTo>
                  <a:lnTo>
                    <a:pt x="38195" y="12287"/>
                  </a:lnTo>
                  <a:lnTo>
                    <a:pt x="35147" y="12287"/>
                  </a:lnTo>
                  <a:lnTo>
                    <a:pt x="32099" y="15335"/>
                  </a:lnTo>
                  <a:lnTo>
                    <a:pt x="32099" y="30575"/>
                  </a:lnTo>
                  <a:lnTo>
                    <a:pt x="33623" y="33623"/>
                  </a:lnTo>
                  <a:lnTo>
                    <a:pt x="33623" y="47339"/>
                  </a:lnTo>
                  <a:lnTo>
                    <a:pt x="30575" y="53435"/>
                  </a:lnTo>
                  <a:lnTo>
                    <a:pt x="24479" y="56483"/>
                  </a:lnTo>
                  <a:lnTo>
                    <a:pt x="19812" y="58007"/>
                  </a:lnTo>
                  <a:lnTo>
                    <a:pt x="24479" y="59531"/>
                  </a:lnTo>
                  <a:lnTo>
                    <a:pt x="30575" y="62579"/>
                  </a:lnTo>
                  <a:lnTo>
                    <a:pt x="33623" y="68675"/>
                  </a:lnTo>
                  <a:lnTo>
                    <a:pt x="33623" y="80867"/>
                  </a:lnTo>
                  <a:lnTo>
                    <a:pt x="32099" y="85534"/>
                  </a:lnTo>
                  <a:lnTo>
                    <a:pt x="32099" y="99250"/>
                  </a:lnTo>
                  <a:lnTo>
                    <a:pt x="33623" y="100774"/>
                  </a:lnTo>
                  <a:lnTo>
                    <a:pt x="33623" y="102298"/>
                  </a:lnTo>
                  <a:lnTo>
                    <a:pt x="35147" y="103822"/>
                  </a:lnTo>
                  <a:lnTo>
                    <a:pt x="38195" y="103822"/>
                  </a:lnTo>
                  <a:lnTo>
                    <a:pt x="39719" y="105346"/>
                  </a:lnTo>
                  <a:lnTo>
                    <a:pt x="51911" y="105346"/>
                  </a:lnTo>
                  <a:lnTo>
                    <a:pt x="51911" y="116014"/>
                  </a:lnTo>
                  <a:close/>
                </a:path>
              </a:pathLst>
            </a:custGeom>
            <a:solidFill>
              <a:srgbClr val="F9F7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89176" y="2894076"/>
            <a:ext cx="6522720" cy="0"/>
          </a:xfrm>
          <a:custGeom>
            <a:avLst/>
            <a:gdLst/>
            <a:ahLst/>
            <a:cxnLst/>
            <a:rect l="l" t="t" r="r" b="b"/>
            <a:pathLst>
              <a:path w="6522720" h="0">
                <a:moveTo>
                  <a:pt x="0" y="0"/>
                </a:moveTo>
                <a:lnTo>
                  <a:pt x="6522720" y="0"/>
                </a:lnTo>
              </a:path>
            </a:pathLst>
          </a:custGeom>
          <a:ln w="3175">
            <a:solidFill>
              <a:srgbClr val="1F1F2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472" y="438912"/>
            <a:ext cx="9400032" cy="13411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47472" y="707136"/>
            <a:ext cx="9397365" cy="13144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01470">
              <a:lnSpc>
                <a:spcPts val="960"/>
              </a:lnSpc>
            </a:pPr>
            <a:r>
              <a:rPr dirty="0" sz="950">
                <a:solidFill>
                  <a:srgbClr val="D8D8D8"/>
                </a:solidFill>
                <a:latin typeface="Trebuchet MS"/>
                <a:cs typeface="Trebuchet MS"/>
              </a:rPr>
              <a:t>"c</a:t>
            </a:r>
            <a:r>
              <a:rPr dirty="0" sz="950" spc="210">
                <a:solidFill>
                  <a:srgbClr val="D8D8D8"/>
                </a:solidFill>
                <a:latin typeface="Trebuchet MS"/>
                <a:cs typeface="Trebuchet MS"/>
              </a:rPr>
              <a:t> </a:t>
            </a:r>
            <a:r>
              <a:rPr dirty="0" sz="950" spc="80">
                <a:solidFill>
                  <a:srgbClr val="E6E6E6"/>
                </a:solidFill>
                <a:latin typeface="Trebuchet MS"/>
                <a:cs typeface="Trebuchet MS"/>
              </a:rPr>
              <a:t>h</a:t>
            </a:r>
            <a:r>
              <a:rPr dirty="0" sz="950" spc="80">
                <a:solidFill>
                  <a:srgbClr val="F2F2F2"/>
                </a:solidFill>
                <a:latin typeface="Trebuchet MS"/>
                <a:cs typeface="Trebuchet MS"/>
              </a:rPr>
              <a:t>a</a:t>
            </a:r>
            <a:r>
              <a:rPr dirty="0" sz="950" spc="-16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E6E6E6"/>
                </a:solidFill>
                <a:latin typeface="Trebuchet MS"/>
                <a:cs typeface="Trebuchet MS"/>
              </a:rPr>
              <a:t>n</a:t>
            </a:r>
            <a:r>
              <a:rPr dirty="0" sz="950" spc="-160">
                <a:solidFill>
                  <a:srgbClr val="E6E6E6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DDDDDD"/>
                </a:solidFill>
                <a:latin typeface="Trebuchet MS"/>
                <a:cs typeface="Trebuchet MS"/>
              </a:rPr>
              <a:t>n</a:t>
            </a:r>
            <a:r>
              <a:rPr dirty="0" sz="950" spc="-155">
                <a:solidFill>
                  <a:srgbClr val="DDDDDD"/>
                </a:solidFill>
                <a:latin typeface="Trebuchet MS"/>
                <a:cs typeface="Trebuchet MS"/>
              </a:rPr>
              <a:t> </a:t>
            </a:r>
            <a:r>
              <a:rPr dirty="0" sz="950" spc="50">
                <a:solidFill>
                  <a:srgbClr val="DDDDDD"/>
                </a:solidFill>
                <a:latin typeface="Trebuchet MS"/>
                <a:cs typeface="Trebuchet MS"/>
              </a:rPr>
              <a:t>e</a:t>
            </a:r>
            <a:r>
              <a:rPr dirty="0" sz="950" spc="50">
                <a:solidFill>
                  <a:srgbClr val="EFEFEF"/>
                </a:solidFill>
                <a:latin typeface="Trebuchet MS"/>
                <a:cs typeface="Trebuchet MS"/>
              </a:rPr>
              <a:t>1</a:t>
            </a:r>
            <a:r>
              <a:rPr dirty="0" sz="9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950" spc="-15">
                <a:solidFill>
                  <a:srgbClr val="E1E1E1"/>
                </a:solidFill>
                <a:latin typeface="Trebuchet MS"/>
                <a:cs typeface="Trebuchet MS"/>
              </a:rPr>
              <a:t>_</a:t>
            </a:r>
            <a:r>
              <a:rPr dirty="0" sz="950" spc="-125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dirty="0" sz="950" spc="-30">
                <a:solidFill>
                  <a:srgbClr val="E2E2E2"/>
                </a:solidFill>
                <a:latin typeface="Trebuchet MS"/>
                <a:cs typeface="Trebuchet MS"/>
              </a:rPr>
              <a:t>n</a:t>
            </a:r>
            <a:r>
              <a:rPr dirty="0" sz="950" spc="-100">
                <a:solidFill>
                  <a:srgbClr val="E2E2E2"/>
                </a:solidFill>
                <a:latin typeface="Trebuchet MS"/>
                <a:cs typeface="Trebuchet MS"/>
              </a:rPr>
              <a:t> </a:t>
            </a:r>
            <a:r>
              <a:rPr dirty="0" sz="950" spc="-50">
                <a:solidFill>
                  <a:srgbClr val="E8E8E8"/>
                </a:solidFill>
                <a:latin typeface="Trebuchet MS"/>
                <a:cs typeface="Trebuchet MS"/>
              </a:rPr>
              <a:t>a</a:t>
            </a:r>
            <a:r>
              <a:rPr dirty="0" sz="950" spc="-50">
                <a:solidFill>
                  <a:srgbClr val="E4E4E4"/>
                </a:solidFill>
                <a:latin typeface="Trebuchet MS"/>
                <a:cs typeface="Trebuchet MS"/>
              </a:rPr>
              <a:t>m</a:t>
            </a:r>
            <a:r>
              <a:rPr dirty="0" sz="950" spc="-175">
                <a:solidFill>
                  <a:srgbClr val="E4E4E4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D6D6D6"/>
                </a:solidFill>
                <a:latin typeface="Trebuchet MS"/>
                <a:cs typeface="Trebuchet MS"/>
              </a:rPr>
              <a:t>e</a:t>
            </a:r>
            <a:r>
              <a:rPr dirty="0" sz="950" spc="-105">
                <a:solidFill>
                  <a:srgbClr val="D6D6D6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D8D8D8"/>
                </a:solidFill>
                <a:latin typeface="Trebuchet MS"/>
                <a:cs typeface="Trebuchet MS"/>
              </a:rPr>
              <a:t>"</a:t>
            </a:r>
            <a:r>
              <a:rPr dirty="0" sz="950" spc="470">
                <a:solidFill>
                  <a:srgbClr val="D8D8D8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95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65">
                <a:solidFill>
                  <a:srgbClr val="DD9042"/>
                </a:solidFill>
                <a:latin typeface="Trebuchet MS"/>
                <a:cs typeface="Trebuchet MS"/>
              </a:rPr>
              <a:t>"</a:t>
            </a:r>
            <a:r>
              <a:rPr dirty="0" sz="950" spc="165">
                <a:solidFill>
                  <a:srgbClr val="975E0F"/>
                </a:solidFill>
                <a:latin typeface="Trebuchet MS"/>
                <a:cs typeface="Trebuchet MS"/>
              </a:rPr>
              <a:t>L</a:t>
            </a:r>
            <a:r>
              <a:rPr dirty="0" sz="950" spc="390">
                <a:solidFill>
                  <a:srgbClr val="975E0F"/>
                </a:solidFill>
                <a:latin typeface="Trebuchet MS"/>
                <a:cs typeface="Trebuchet MS"/>
              </a:rPr>
              <a:t> </a:t>
            </a:r>
            <a:r>
              <a:rPr dirty="0" sz="950" spc="75">
                <a:solidFill>
                  <a:srgbClr val="7B4B16"/>
                </a:solidFill>
                <a:latin typeface="Trebuchet MS"/>
                <a:cs typeface="Trebuchet MS"/>
              </a:rPr>
              <a:t>n</a:t>
            </a:r>
            <a:r>
              <a:rPr dirty="0" sz="950" spc="75">
                <a:solidFill>
                  <a:srgbClr val="2A0C00"/>
                </a:solidFill>
                <a:latin typeface="Trebuchet MS"/>
                <a:cs typeface="Trebuchet MS"/>
              </a:rPr>
              <a:t>u</a:t>
            </a:r>
            <a:r>
              <a:rPr dirty="0" sz="950" spc="75">
                <a:solidFill>
                  <a:srgbClr val="3A2605"/>
                </a:solidFill>
                <a:latin typeface="Trebuchet MS"/>
                <a:cs typeface="Trebuchet MS"/>
              </a:rPr>
              <a:t>s</a:t>
            </a:r>
            <a:r>
              <a:rPr dirty="0" sz="950" spc="125">
                <a:solidFill>
                  <a:srgbClr val="3A2605"/>
                </a:solidFill>
                <a:latin typeface="Trebuchet MS"/>
                <a:cs typeface="Trebuchet MS"/>
              </a:rPr>
              <a:t>  </a:t>
            </a:r>
            <a:r>
              <a:rPr dirty="0" sz="950">
                <a:solidFill>
                  <a:srgbClr val="FB953A"/>
                </a:solidFill>
                <a:latin typeface="Trebuchet MS"/>
                <a:cs typeface="Trebuchet MS"/>
              </a:rPr>
              <a:t>Tc</a:t>
            </a:r>
            <a:r>
              <a:rPr dirty="0" sz="950" spc="-135">
                <a:solidFill>
                  <a:srgbClr val="FB953A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5D3600"/>
                </a:solidFill>
                <a:latin typeface="Trebuchet MS"/>
                <a:cs typeface="Trebuchet MS"/>
              </a:rPr>
              <a:t>c</a:t>
            </a:r>
            <a:r>
              <a:rPr dirty="0" sz="950" spc="-160">
                <a:solidFill>
                  <a:srgbClr val="5D3600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4B3113"/>
                </a:solidFill>
                <a:latin typeface="Trebuchet MS"/>
                <a:cs typeface="Trebuchet MS"/>
              </a:rPr>
              <a:t>iJ</a:t>
            </a:r>
            <a:r>
              <a:rPr dirty="0" sz="950" spc="440">
                <a:solidFill>
                  <a:srgbClr val="4B3113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A5621D"/>
                </a:solidFill>
                <a:latin typeface="Trebuchet MS"/>
                <a:cs typeface="Trebuchet MS"/>
              </a:rPr>
              <a:t>T</a:t>
            </a:r>
            <a:r>
              <a:rPr dirty="0" sz="950" spc="5">
                <a:solidFill>
                  <a:srgbClr val="A5621D"/>
                </a:solidFill>
                <a:latin typeface="Trebuchet MS"/>
                <a:cs typeface="Trebuchet MS"/>
              </a:rPr>
              <a:t> </a:t>
            </a:r>
            <a:r>
              <a:rPr dirty="0" sz="950" spc="-110">
                <a:solidFill>
                  <a:srgbClr val="8E4F07"/>
                </a:solidFill>
                <a:latin typeface="Trebuchet MS"/>
                <a:cs typeface="Trebuchet MS"/>
              </a:rPr>
              <a:t>î</a:t>
            </a:r>
            <a:r>
              <a:rPr dirty="0" sz="950" spc="-30">
                <a:solidFill>
                  <a:srgbClr val="8E4F07"/>
                </a:solidFill>
                <a:latin typeface="Trebuchet MS"/>
                <a:cs typeface="Trebuchet MS"/>
              </a:rPr>
              <a:t> </a:t>
            </a:r>
            <a:r>
              <a:rPr dirty="0" sz="950" spc="65">
                <a:solidFill>
                  <a:srgbClr val="28110A"/>
                </a:solidFill>
                <a:latin typeface="Trebuchet MS"/>
                <a:cs typeface="Trebuchet MS"/>
              </a:rPr>
              <a:t>p</a:t>
            </a:r>
            <a:r>
              <a:rPr dirty="0" sz="950" spc="65">
                <a:solidFill>
                  <a:srgbClr val="91622F"/>
                </a:solidFill>
                <a:latin typeface="Trebuchet MS"/>
                <a:cs typeface="Trebuchet MS"/>
              </a:rPr>
              <a:t>s</a:t>
            </a:r>
            <a:r>
              <a:rPr dirty="0" sz="950" spc="-20">
                <a:solidFill>
                  <a:srgbClr val="91622F"/>
                </a:solidFill>
                <a:latin typeface="Trebuchet MS"/>
                <a:cs typeface="Trebuchet MS"/>
              </a:rPr>
              <a:t> </a:t>
            </a:r>
            <a:r>
              <a:rPr dirty="0" sz="950" spc="-50">
                <a:solidFill>
                  <a:srgbClr val="DBA052"/>
                </a:solidFill>
                <a:latin typeface="Trebuchet MS"/>
                <a:cs typeface="Trebuchet MS"/>
              </a:rPr>
              <a:t>"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7472" y="981455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02105">
              <a:lnSpc>
                <a:spcPts val="969"/>
              </a:lnSpc>
            </a:pPr>
            <a:r>
              <a:rPr dirty="0" sz="900">
                <a:solidFill>
                  <a:srgbClr val="DADADA"/>
                </a:solidFill>
                <a:latin typeface="Trebuchet MS"/>
                <a:cs typeface="Trebuchet MS"/>
              </a:rPr>
              <a:t>"d</a:t>
            </a:r>
            <a:r>
              <a:rPr dirty="0" sz="900" spc="140">
                <a:solidFill>
                  <a:srgbClr val="DADADA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DBDBDB"/>
                </a:solidFill>
                <a:latin typeface="Trebuchet MS"/>
                <a:cs typeface="Trebuchet MS"/>
              </a:rPr>
              <a:t>E'S</a:t>
            </a:r>
            <a:r>
              <a:rPr dirty="0" sz="900" spc="15">
                <a:solidFill>
                  <a:srgbClr val="DBDBDB"/>
                </a:solidFill>
                <a:latin typeface="Trebuchet MS"/>
                <a:cs typeface="Trebuchet MS"/>
              </a:rPr>
              <a:t> </a:t>
            </a:r>
            <a:r>
              <a:rPr dirty="0" sz="900" spc="-35">
                <a:solidFill>
                  <a:srgbClr val="E1E1E1"/>
                </a:solidFill>
                <a:latin typeface="Trebuchet MS"/>
                <a:cs typeface="Trebuchet MS"/>
              </a:rPr>
              <a:t>C</a:t>
            </a:r>
            <a:r>
              <a:rPr dirty="0" sz="900" spc="-95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DDDDDD"/>
                </a:solidFill>
                <a:latin typeface="Trebuchet MS"/>
                <a:cs typeface="Trebuchet MS"/>
              </a:rPr>
              <a:t>r</a:t>
            </a:r>
            <a:r>
              <a:rPr dirty="0" sz="900" spc="25">
                <a:solidFill>
                  <a:srgbClr val="DDDDDD"/>
                </a:solidFill>
                <a:latin typeface="Trebuchet MS"/>
                <a:cs typeface="Trebuchet MS"/>
              </a:rPr>
              <a:t> </a:t>
            </a:r>
            <a:r>
              <a:rPr dirty="0" sz="900" spc="-65">
                <a:solidFill>
                  <a:srgbClr val="DFDFDF"/>
                </a:solidFill>
                <a:latin typeface="Trebuchet MS"/>
                <a:cs typeface="Trebuchet MS"/>
              </a:rPr>
              <a:t>ń</a:t>
            </a:r>
            <a:r>
              <a:rPr dirty="0" sz="900" spc="-35">
                <a:solidFill>
                  <a:srgbClr val="DFDFDF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D8D8D8"/>
                </a:solidFill>
                <a:latin typeface="Trebuchet MS"/>
                <a:cs typeface="Trebuchet MS"/>
              </a:rPr>
              <a:t>p</a:t>
            </a:r>
            <a:r>
              <a:rPr dirty="0" sz="900" spc="-150">
                <a:solidFill>
                  <a:srgbClr val="D8D8D8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E4E4E4"/>
                </a:solidFill>
                <a:latin typeface="Trebuchet MS"/>
                <a:cs typeface="Trebuchet MS"/>
              </a:rPr>
              <a:t>t</a:t>
            </a:r>
            <a:r>
              <a:rPr dirty="0" sz="900" spc="5">
                <a:solidFill>
                  <a:srgbClr val="E4E4E4"/>
                </a:solidFill>
                <a:latin typeface="Trebuchet MS"/>
                <a:cs typeface="Trebuchet MS"/>
              </a:rPr>
              <a:t> </a:t>
            </a:r>
            <a:r>
              <a:rPr dirty="0" sz="900" spc="-65">
                <a:solidFill>
                  <a:srgbClr val="E1E1E1"/>
                </a:solidFill>
                <a:latin typeface="Trebuchet MS"/>
                <a:cs typeface="Trebuchet MS"/>
              </a:rPr>
              <a:t>ń</a:t>
            </a:r>
            <a:r>
              <a:rPr dirty="0" sz="900" spc="-3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dirty="0" sz="900" spc="-70">
                <a:solidFill>
                  <a:srgbClr val="E8E8E8"/>
                </a:solidFill>
                <a:latin typeface="Trebuchet MS"/>
                <a:cs typeface="Trebuchet MS"/>
              </a:rPr>
              <a:t>o</a:t>
            </a:r>
            <a:r>
              <a:rPr dirty="0" sz="900" spc="-35">
                <a:solidFill>
                  <a:srgbClr val="E8E8E8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E8E8E8"/>
                </a:solidFill>
                <a:latin typeface="Trebuchet MS"/>
                <a:cs typeface="Trebuchet MS"/>
              </a:rPr>
              <a:t>n</a:t>
            </a:r>
            <a:r>
              <a:rPr dirty="0" sz="900" spc="40">
                <a:solidFill>
                  <a:srgbClr val="E8E8E8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DBDBDB"/>
                </a:solidFill>
                <a:latin typeface="Trebuchet MS"/>
                <a:cs typeface="Trebuchet MS"/>
              </a:rPr>
              <a:t>"</a:t>
            </a:r>
            <a:r>
              <a:rPr dirty="0" sz="900" spc="130">
                <a:solidFill>
                  <a:srgbClr val="DBDBDB"/>
                </a:solidFill>
                <a:latin typeface="Trebuchet MS"/>
                <a:cs typeface="Trebuchet MS"/>
              </a:rPr>
              <a:t>  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9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DDAA77"/>
                </a:solidFill>
                <a:latin typeface="Trebuchet MS"/>
                <a:cs typeface="Trebuchet MS"/>
              </a:rPr>
              <a:t>NULL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47472" y="1249680"/>
            <a:ext cx="9397365" cy="10668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599565">
              <a:lnSpc>
                <a:spcPts val="840"/>
              </a:lnSpc>
            </a:pPr>
            <a:r>
              <a:rPr dirty="0" sz="1150">
                <a:solidFill>
                  <a:srgbClr val="DBDBDB"/>
                </a:solidFill>
                <a:latin typeface="Arial"/>
                <a:cs typeface="Arial"/>
              </a:rPr>
              <a:t>"s</a:t>
            </a:r>
            <a:r>
              <a:rPr dirty="0" sz="1150" spc="-25">
                <a:solidFill>
                  <a:srgbClr val="DBDBDB"/>
                </a:solidFill>
                <a:latin typeface="Arial"/>
                <a:cs typeface="Arial"/>
              </a:rPr>
              <a:t> </a:t>
            </a:r>
            <a:r>
              <a:rPr dirty="0" sz="1150" spc="-90">
                <a:solidFill>
                  <a:srgbClr val="DFDFDF"/>
                </a:solidFill>
                <a:latin typeface="Arial"/>
                <a:cs typeface="Arial"/>
              </a:rPr>
              <a:t>u</a:t>
            </a:r>
            <a:r>
              <a:rPr dirty="0" sz="1150" spc="-185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DDDDDD"/>
                </a:solidFill>
                <a:latin typeface="Arial"/>
                <a:cs typeface="Arial"/>
              </a:rPr>
              <a:t>bs</a:t>
            </a:r>
            <a:r>
              <a:rPr dirty="0" sz="1150" spc="-175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dirty="0" sz="1150" spc="-90">
                <a:solidFill>
                  <a:srgbClr val="E2E2E2"/>
                </a:solidFill>
                <a:latin typeface="Arial"/>
                <a:cs typeface="Arial"/>
              </a:rPr>
              <a:t>c </a:t>
            </a:r>
            <a:r>
              <a:rPr dirty="0" sz="1150" spc="-55" i="1">
                <a:solidFill>
                  <a:srgbClr val="DBDBDB"/>
                </a:solidFill>
                <a:latin typeface="Arial"/>
                <a:cs typeface="Arial"/>
              </a:rPr>
              <a:t>r</a:t>
            </a:r>
            <a:r>
              <a:rPr dirty="0" sz="1150" spc="-80" i="1">
                <a:solidFill>
                  <a:srgbClr val="DBDBDB"/>
                </a:solidFill>
                <a:latin typeface="Arial"/>
                <a:cs typeface="Arial"/>
              </a:rPr>
              <a:t> </a:t>
            </a:r>
            <a:r>
              <a:rPr dirty="0" sz="1150" spc="-250">
                <a:solidFill>
                  <a:srgbClr val="D8D8D8"/>
                </a:solidFill>
                <a:latin typeface="Arial"/>
                <a:cs typeface="Arial"/>
              </a:rPr>
              <a:t>ń</a:t>
            </a:r>
            <a:r>
              <a:rPr dirty="0" sz="1150" spc="-45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dirty="0" sz="1150" spc="-25">
                <a:solidFill>
                  <a:srgbClr val="E6E6E6"/>
                </a:solidFill>
                <a:latin typeface="Arial"/>
                <a:cs typeface="Arial"/>
              </a:rPr>
              <a:t>be</a:t>
            </a:r>
            <a:r>
              <a:rPr dirty="0" sz="1150" spc="-160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D8D8D8"/>
                </a:solidFill>
                <a:latin typeface="Arial"/>
                <a:cs typeface="Arial"/>
              </a:rPr>
              <a:t>r</a:t>
            </a:r>
            <a:r>
              <a:rPr dirty="0" sz="1150" spc="-65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DDDDDD"/>
                </a:solidFill>
                <a:latin typeface="Arial"/>
                <a:cs typeface="Arial"/>
              </a:rPr>
              <a:t>s"</a:t>
            </a:r>
            <a:r>
              <a:rPr dirty="0" sz="1150" spc="48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dirty="0" sz="115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47472" y="1524000"/>
            <a:ext cx="9397365" cy="10668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11430" rIns="0" bIns="0" rtlCol="0" vert="horz">
            <a:spAutoFit/>
          </a:bodyPr>
          <a:lstStyle/>
          <a:p>
            <a:pPr marL="1602105">
              <a:lnSpc>
                <a:spcPts val="750"/>
              </a:lnSpc>
              <a:spcBef>
                <a:spcPts val="90"/>
              </a:spcBef>
            </a:pPr>
            <a:r>
              <a:rPr dirty="0" sz="700">
                <a:solidFill>
                  <a:srgbClr val="D6D6D6"/>
                </a:solidFill>
                <a:latin typeface="Arial"/>
                <a:cs typeface="Arial"/>
              </a:rPr>
              <a:t>''</a:t>
            </a:r>
            <a:r>
              <a:rPr dirty="0" sz="700" spc="16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DFDFDF"/>
                </a:solidFill>
                <a:latin typeface="Arial"/>
                <a:cs typeface="Arial"/>
              </a:rPr>
              <a:t>V</a:t>
            </a:r>
            <a:r>
              <a:rPr dirty="0" sz="700" spc="-55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D8D8D8"/>
                </a:solidFill>
                <a:latin typeface="Arial"/>
                <a:cs typeface="Arial"/>
              </a:rPr>
              <a:t>1</a:t>
            </a:r>
            <a:r>
              <a:rPr dirty="0" sz="700" spc="65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DFDFDF"/>
                </a:solidFill>
                <a:latin typeface="Arial"/>
                <a:cs typeface="Arial"/>
              </a:rPr>
              <a:t>QW</a:t>
            </a:r>
            <a:r>
              <a:rPr dirty="0" sz="700" spc="-65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DBDBDB"/>
                </a:solidFill>
                <a:latin typeface="Arial"/>
                <a:cs typeface="Arial"/>
              </a:rPr>
              <a:t>S</a:t>
            </a:r>
            <a:r>
              <a:rPr dirty="0" sz="700" spc="50">
                <a:solidFill>
                  <a:srgbClr val="DBDBDB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DDDDDD"/>
                </a:solidFill>
                <a:latin typeface="Arial"/>
                <a:cs typeface="Arial"/>
              </a:rPr>
              <a:t>''</a:t>
            </a:r>
            <a:r>
              <a:rPr dirty="0" sz="700" spc="250">
                <a:solidFill>
                  <a:srgbClr val="DDDDDD"/>
                </a:solidFill>
                <a:latin typeface="Arial"/>
                <a:cs typeface="Arial"/>
              </a:rPr>
              <a:t> 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dirty="0" sz="700" spc="24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700" spc="-10">
                <a:solidFill>
                  <a:srgbClr val="E6C389"/>
                </a:solidFill>
                <a:latin typeface="Arial"/>
                <a:cs typeface="Arial"/>
              </a:rPr>
              <a:t>NU</a:t>
            </a:r>
            <a:r>
              <a:rPr dirty="0" sz="700" spc="-10">
                <a:solidFill>
                  <a:srgbClr val="EFBC70"/>
                </a:solidFill>
                <a:latin typeface="Arial"/>
                <a:cs typeface="Arial"/>
              </a:rPr>
              <a:t>L</a:t>
            </a:r>
            <a:r>
              <a:rPr dirty="0" sz="700" spc="-55">
                <a:solidFill>
                  <a:srgbClr val="EFBC70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4BF83"/>
                </a:solidFill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47472" y="1792223"/>
            <a:ext cx="9397365" cy="12509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0">
              <a:lnSpc>
                <a:spcPts val="985"/>
              </a:lnSpc>
              <a:tabLst>
                <a:tab pos="2186305" algn="l"/>
              </a:tabLst>
            </a:pPr>
            <a:r>
              <a:rPr dirty="0" sz="1000">
                <a:solidFill>
                  <a:srgbClr val="DADADA"/>
                </a:solidFill>
                <a:latin typeface="Arial"/>
                <a:cs typeface="Arial"/>
              </a:rPr>
              <a:t>"to</a:t>
            </a:r>
            <a:r>
              <a:rPr dirty="0" sz="1000" spc="114">
                <a:solidFill>
                  <a:srgbClr val="DADADA"/>
                </a:solidFill>
                <a:latin typeface="Arial"/>
                <a:cs typeface="Arial"/>
              </a:rPr>
              <a:t>  </a:t>
            </a:r>
            <a:r>
              <a:rPr dirty="0" sz="1000">
                <a:solidFill>
                  <a:srgbClr val="E2E2E2"/>
                </a:solidFill>
                <a:latin typeface="Arial"/>
                <a:cs typeface="Arial"/>
              </a:rPr>
              <a:t>t</a:t>
            </a:r>
            <a:r>
              <a:rPr dirty="0" sz="1000" spc="95">
                <a:solidFill>
                  <a:srgbClr val="E2E2E2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EDEDED"/>
                </a:solidFill>
                <a:latin typeface="Arial"/>
                <a:cs typeface="Arial"/>
              </a:rPr>
              <a:t>a</a:t>
            </a:r>
            <a:r>
              <a:rPr dirty="0" sz="1000" spc="-185">
                <a:solidFill>
                  <a:srgbClr val="EDEDED"/>
                </a:solidFill>
                <a:latin typeface="Arial"/>
                <a:cs typeface="Arial"/>
              </a:rPr>
              <a:t> </a:t>
            </a:r>
            <a:r>
              <a:rPr dirty="0" sz="1000" spc="-50">
                <a:solidFill>
                  <a:srgbClr val="E4E4E4"/>
                </a:solidFill>
                <a:latin typeface="Arial"/>
                <a:cs typeface="Arial"/>
              </a:rPr>
              <a:t>I</a:t>
            </a:r>
            <a:r>
              <a:rPr dirty="0" sz="1000">
                <a:solidFill>
                  <a:srgbClr val="E4E4E4"/>
                </a:solidFill>
                <a:latin typeface="Arial"/>
                <a:cs typeface="Arial"/>
              </a:rPr>
              <a:t>	</a:t>
            </a:r>
            <a:r>
              <a:rPr dirty="0" sz="1000">
                <a:solidFill>
                  <a:srgbClr val="DDDDDD"/>
                </a:solidFill>
                <a:latin typeface="Arial"/>
                <a:cs typeface="Arial"/>
              </a:rPr>
              <a:t>v</a:t>
            </a:r>
            <a:r>
              <a:rPr dirty="0" sz="1000" spc="-130">
                <a:solidFill>
                  <a:srgbClr val="DDDDDD"/>
                </a:solidFill>
                <a:latin typeface="Arial"/>
                <a:cs typeface="Arial"/>
              </a:rPr>
              <a:t> </a:t>
            </a:r>
            <a:r>
              <a:rPr dirty="0" sz="1000" spc="-160">
                <a:solidFill>
                  <a:srgbClr val="DADADA"/>
                </a:solidFill>
                <a:latin typeface="Arial"/>
                <a:cs typeface="Arial"/>
              </a:rPr>
              <a:t>ń</a:t>
            </a:r>
            <a:r>
              <a:rPr dirty="0" sz="1000" spc="10">
                <a:solidFill>
                  <a:srgbClr val="DADADA"/>
                </a:solidFill>
                <a:latin typeface="Arial"/>
                <a:cs typeface="Arial"/>
              </a:rPr>
              <a:t> </a:t>
            </a:r>
            <a:r>
              <a:rPr dirty="0" sz="1000" spc="50">
                <a:solidFill>
                  <a:srgbClr val="E6E6E6"/>
                </a:solidFill>
                <a:latin typeface="Arial"/>
                <a:cs typeface="Arial"/>
              </a:rPr>
              <a:t>de</a:t>
            </a:r>
            <a:r>
              <a:rPr dirty="0" sz="1000" spc="-145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DFDFDF"/>
                </a:solidFill>
                <a:latin typeface="Arial"/>
                <a:cs typeface="Arial"/>
              </a:rPr>
              <a:t>o</a:t>
            </a:r>
            <a:r>
              <a:rPr dirty="0" sz="1000" spc="-14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DADADA"/>
                </a:solidFill>
                <a:latin typeface="Arial"/>
                <a:cs typeface="Arial"/>
              </a:rPr>
              <a:t>s</a:t>
            </a:r>
            <a:r>
              <a:rPr dirty="0" sz="1000" spc="-85">
                <a:solidFill>
                  <a:srgbClr val="DADADA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E2E2E2"/>
                </a:solidFill>
                <a:latin typeface="Arial"/>
                <a:cs typeface="Arial"/>
              </a:rPr>
              <a:t>"</a:t>
            </a:r>
            <a:r>
              <a:rPr dirty="0" sz="1000" spc="480">
                <a:solidFill>
                  <a:srgbClr val="E2E2E2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000" spc="4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D1A159"/>
                </a:solidFill>
                <a:latin typeface="Arial"/>
                <a:cs typeface="Arial"/>
              </a:rPr>
              <a:t>NULL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47472" y="2066544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01470">
              <a:lnSpc>
                <a:spcPts val="1015"/>
              </a:lnSpc>
              <a:tabLst>
                <a:tab pos="2886075" algn="l"/>
              </a:tabLst>
            </a:pPr>
            <a:r>
              <a:rPr dirty="0" sz="1000" spc="-25">
                <a:solidFill>
                  <a:srgbClr val="D6D6D6"/>
                </a:solidFill>
                <a:latin typeface="Trebuchet MS"/>
                <a:cs typeface="Trebuchet MS"/>
              </a:rPr>
              <a:t>"p</a:t>
            </a:r>
            <a:r>
              <a:rPr dirty="0" sz="1000" spc="105">
                <a:solidFill>
                  <a:srgbClr val="D6D6D6"/>
                </a:solidFill>
                <a:latin typeface="Trebuchet MS"/>
                <a:cs typeface="Trebuchet MS"/>
              </a:rPr>
              <a:t> </a:t>
            </a:r>
            <a:r>
              <a:rPr dirty="0" sz="1000" spc="-135">
                <a:solidFill>
                  <a:srgbClr val="D8D8D8"/>
                </a:solidFill>
                <a:latin typeface="Trebuchet MS"/>
                <a:cs typeface="Trebuchet MS"/>
              </a:rPr>
              <a:t>1</a:t>
            </a:r>
            <a:r>
              <a:rPr dirty="0" sz="1000" spc="30">
                <a:solidFill>
                  <a:srgbClr val="D8D8D8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D8D8D8"/>
                </a:solidFill>
                <a:latin typeface="Trebuchet MS"/>
                <a:cs typeface="Trebuchet MS"/>
              </a:rPr>
              <a:t>a</a:t>
            </a:r>
            <a:r>
              <a:rPr dirty="0" sz="1000" spc="-150">
                <a:solidFill>
                  <a:srgbClr val="D8D8D8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D8D8D8"/>
                </a:solidFill>
                <a:latin typeface="Trebuchet MS"/>
                <a:cs typeface="Trebuchet MS"/>
              </a:rPr>
              <a:t>y</a:t>
            </a:r>
            <a:r>
              <a:rPr dirty="0" sz="1000" spc="-200">
                <a:solidFill>
                  <a:srgbClr val="D8D8D8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2E2E2"/>
                </a:solidFill>
                <a:latin typeface="Trebuchet MS"/>
                <a:cs typeface="Trebuchet MS"/>
              </a:rPr>
              <a:t>I</a:t>
            </a:r>
            <a:r>
              <a:rPr dirty="0" sz="1000" spc="85">
                <a:solidFill>
                  <a:srgbClr val="E2E2E2"/>
                </a:solidFill>
                <a:latin typeface="Trebuchet MS"/>
                <a:cs typeface="Trebuchet MS"/>
              </a:rPr>
              <a:t> </a:t>
            </a:r>
            <a:r>
              <a:rPr dirty="0" sz="1000" spc="-160">
                <a:solidFill>
                  <a:srgbClr val="DDDDDD"/>
                </a:solidFill>
                <a:latin typeface="Trebuchet MS"/>
                <a:cs typeface="Trebuchet MS"/>
              </a:rPr>
              <a:t>ń</a:t>
            </a:r>
            <a:r>
              <a:rPr dirty="0" sz="1000" spc="5">
                <a:solidFill>
                  <a:srgbClr val="DDDDDD"/>
                </a:solidFill>
                <a:latin typeface="Trebuchet MS"/>
                <a:cs typeface="Trebuchet MS"/>
              </a:rPr>
              <a:t> </a:t>
            </a:r>
            <a:r>
              <a:rPr dirty="0" sz="1000" spc="-114">
                <a:solidFill>
                  <a:srgbClr val="F0F0F0"/>
                </a:solidFill>
                <a:latin typeface="Trebuchet MS"/>
                <a:cs typeface="Trebuchet MS"/>
              </a:rPr>
              <a:t>s</a:t>
            </a:r>
            <a:r>
              <a:rPr dirty="0" sz="1000" spc="-10">
                <a:solidFill>
                  <a:srgbClr val="F0F0F0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D6D6D6"/>
                </a:solidFill>
                <a:latin typeface="Trebuchet MS"/>
                <a:cs typeface="Trebuchet MS"/>
              </a:rPr>
              <a:t>I</a:t>
            </a:r>
            <a:r>
              <a:rPr dirty="0" sz="1000" spc="225">
                <a:solidFill>
                  <a:srgbClr val="D6D6D6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E1E1E1"/>
                </a:solidFill>
                <a:latin typeface="Trebuchet MS"/>
                <a:cs typeface="Trebuchet MS"/>
              </a:rPr>
              <a:t>_</a:t>
            </a:r>
            <a:r>
              <a:rPr dirty="0" sz="1000" spc="-13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6E6E6"/>
                </a:solidFill>
                <a:latin typeface="Trebuchet MS"/>
                <a:cs typeface="Trebuchet MS"/>
              </a:rPr>
              <a:t>ś</a:t>
            </a:r>
            <a:r>
              <a:rPr dirty="0" sz="1000" spc="-65">
                <a:solidFill>
                  <a:srgbClr val="E6E6E6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E2E2E2"/>
                </a:solidFill>
                <a:latin typeface="Trebuchet MS"/>
                <a:cs typeface="Trebuchet MS"/>
              </a:rPr>
              <a:t>d</a:t>
            </a:r>
            <a:r>
              <a:rPr dirty="0" sz="1000" spc="-110">
                <a:solidFill>
                  <a:srgbClr val="E2E2E2"/>
                </a:solidFill>
                <a:latin typeface="Trebuchet MS"/>
                <a:cs typeface="Trebuchet MS"/>
              </a:rPr>
              <a:t> </a:t>
            </a:r>
            <a:r>
              <a:rPr dirty="0" sz="1000" spc="-50">
                <a:solidFill>
                  <a:srgbClr val="DBDBDB"/>
                </a:solidFill>
                <a:latin typeface="Trebuchet MS"/>
                <a:cs typeface="Trebuchet MS"/>
              </a:rPr>
              <a:t>"</a:t>
            </a:r>
            <a:r>
              <a:rPr dirty="0" sz="1000">
                <a:solidFill>
                  <a:srgbClr val="DBDBDB"/>
                </a:solidFill>
                <a:latin typeface="Trebuchet MS"/>
                <a:cs typeface="Trebuchet MS"/>
              </a:rPr>
              <a:t>	</a:t>
            </a:r>
            <a:r>
              <a:rPr dirty="0" sz="1000" spc="-20">
                <a:solidFill>
                  <a:srgbClr val="D4BA95"/>
                </a:solidFill>
                <a:latin typeface="Trebuchet MS"/>
                <a:cs typeface="Trebuchet MS"/>
              </a:rPr>
              <a:t>NULL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7472" y="2346960"/>
            <a:ext cx="9397365" cy="12509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01470">
              <a:lnSpc>
                <a:spcPts val="985"/>
              </a:lnSpc>
              <a:tabLst>
                <a:tab pos="2190115" algn="l"/>
              </a:tabLst>
            </a:pPr>
            <a:r>
              <a:rPr dirty="0" sz="1050">
                <a:solidFill>
                  <a:srgbClr val="D6D6D6"/>
                </a:solidFill>
                <a:latin typeface="Trebuchet MS"/>
                <a:cs typeface="Trebuchet MS"/>
              </a:rPr>
              <a:t>"to</a:t>
            </a:r>
            <a:r>
              <a:rPr dirty="0" sz="1050" spc="295">
                <a:solidFill>
                  <a:srgbClr val="D6D6D6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EBEBEB"/>
                </a:solidFill>
                <a:latin typeface="Trebuchet MS"/>
                <a:cs typeface="Trebuchet MS"/>
              </a:rPr>
              <a:t>t</a:t>
            </a:r>
            <a:r>
              <a:rPr dirty="0" sz="1050" spc="-75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1050" spc="-25">
                <a:solidFill>
                  <a:srgbClr val="DBDBDB"/>
                </a:solidFill>
                <a:latin typeface="Trebuchet MS"/>
                <a:cs typeface="Trebuchet MS"/>
              </a:rPr>
              <a:t>a</a:t>
            </a:r>
            <a:r>
              <a:rPr dirty="0" sz="1050" spc="-25">
                <a:solidFill>
                  <a:srgbClr val="EBEBEB"/>
                </a:solidFill>
                <a:latin typeface="Trebuchet MS"/>
                <a:cs typeface="Trebuchet MS"/>
              </a:rPr>
              <a:t>I</a:t>
            </a:r>
            <a:r>
              <a:rPr dirty="0" sz="1050">
                <a:solidFill>
                  <a:srgbClr val="EBEBEB"/>
                </a:solidFill>
                <a:latin typeface="Trebuchet MS"/>
                <a:cs typeface="Trebuchet MS"/>
              </a:rPr>
              <a:t>	</a:t>
            </a:r>
            <a:r>
              <a:rPr dirty="0" sz="1050" spc="-40">
                <a:solidFill>
                  <a:srgbClr val="E4E4E4"/>
                </a:solidFill>
                <a:latin typeface="Trebuchet MS"/>
                <a:cs typeface="Trebuchet MS"/>
              </a:rPr>
              <a:t>v</a:t>
            </a:r>
            <a:r>
              <a:rPr dirty="0" sz="1050" spc="-130">
                <a:solidFill>
                  <a:srgbClr val="E4E4E4"/>
                </a:solidFill>
                <a:latin typeface="Trebuchet MS"/>
                <a:cs typeface="Trebuchet MS"/>
              </a:rPr>
              <a:t> </a:t>
            </a:r>
            <a:r>
              <a:rPr dirty="0" sz="1050" spc="-204">
                <a:solidFill>
                  <a:srgbClr val="DDDDDD"/>
                </a:solidFill>
                <a:latin typeface="Trebuchet MS"/>
                <a:cs typeface="Trebuchet MS"/>
              </a:rPr>
              <a:t>á</a:t>
            </a:r>
            <a:r>
              <a:rPr dirty="0" sz="1050" spc="5">
                <a:solidFill>
                  <a:srgbClr val="DDDDDD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E8E8E8"/>
                </a:solidFill>
                <a:latin typeface="Trebuchet MS"/>
                <a:cs typeface="Trebuchet MS"/>
              </a:rPr>
              <a:t>ews</a:t>
            </a:r>
            <a:r>
              <a:rPr dirty="0" sz="1050" spc="-90">
                <a:solidFill>
                  <a:srgbClr val="E8E8E8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D8D8D8"/>
                </a:solidFill>
                <a:latin typeface="Trebuchet MS"/>
                <a:cs typeface="Trebuchet MS"/>
              </a:rPr>
              <a:t>"</a:t>
            </a:r>
            <a:r>
              <a:rPr dirty="0" sz="1050" spc="420">
                <a:solidFill>
                  <a:srgbClr val="D8D8D8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1050" spc="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051A00"/>
                </a:solidFill>
                <a:latin typeface="Trebuchet MS"/>
                <a:cs typeface="Trebuchet MS"/>
              </a:rPr>
              <a:t>9</a:t>
            </a:r>
            <a:r>
              <a:rPr dirty="0" sz="1050" spc="-10">
                <a:solidFill>
                  <a:srgbClr val="243803"/>
                </a:solidFill>
                <a:latin typeface="Trebuchet MS"/>
                <a:cs typeface="Trebuchet MS"/>
              </a:rPr>
              <a:t>1</a:t>
            </a:r>
            <a:r>
              <a:rPr dirty="0" sz="1050" spc="-10">
                <a:solidFill>
                  <a:srgbClr val="566B0C"/>
                </a:solidFill>
                <a:latin typeface="Trebuchet MS"/>
                <a:cs typeface="Trebuchet MS"/>
              </a:rPr>
              <a:t>1</a:t>
            </a:r>
            <a:r>
              <a:rPr dirty="0" sz="1050" spc="-10">
                <a:solidFill>
                  <a:srgbClr val="072100"/>
                </a:solidFill>
                <a:latin typeface="Trebuchet MS"/>
                <a:cs typeface="Trebuchet MS"/>
              </a:rPr>
              <a:t>99Ô4</a:t>
            </a:r>
            <a:r>
              <a:rPr dirty="0" sz="1050" spc="-10">
                <a:solidFill>
                  <a:srgbClr val="051D00"/>
                </a:solidFill>
                <a:latin typeface="Trebuchet MS"/>
                <a:cs typeface="Trebuchet MS"/>
              </a:rPr>
              <a:t>394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47472" y="2584704"/>
            <a:ext cx="9400540" cy="128270"/>
            <a:chOff x="347472" y="2584704"/>
            <a:chExt cx="9400540" cy="12827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472" y="2584704"/>
              <a:ext cx="9400032" cy="12801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472" y="2584704"/>
              <a:ext cx="9400032" cy="12801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347472" y="3017520"/>
            <a:ext cx="9397365" cy="10668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893570">
              <a:lnSpc>
                <a:spcPts val="840"/>
              </a:lnSpc>
              <a:tabLst>
                <a:tab pos="6663690" algn="l"/>
                <a:tab pos="7279005" algn="l"/>
                <a:tab pos="7773034" algn="l"/>
              </a:tabLst>
            </a:pPr>
            <a:r>
              <a:rPr dirty="0" sz="1050" spc="-10">
                <a:solidFill>
                  <a:srgbClr val="A5A5A5"/>
                </a:solidFill>
                <a:latin typeface="Trebuchet MS"/>
                <a:cs typeface="Trebuchet MS"/>
              </a:rPr>
              <a:t>title</a:t>
            </a:r>
            <a:r>
              <a:rPr dirty="0" sz="1050">
                <a:solidFill>
                  <a:srgbClr val="A5A5A5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A3A3A3"/>
                </a:solidFill>
                <a:latin typeface="Arial"/>
                <a:cs typeface="Arial"/>
              </a:rPr>
              <a:t>views</a:t>
            </a:r>
            <a:r>
              <a:rPr dirty="0" sz="1050">
                <a:solidFill>
                  <a:srgbClr val="A3A3A3"/>
                </a:solidFill>
                <a:latin typeface="Arial"/>
                <a:cs typeface="Arial"/>
              </a:rPr>
              <a:t>	</a:t>
            </a:r>
            <a:r>
              <a:rPr dirty="0" sz="1050" spc="-10">
                <a:solidFill>
                  <a:srgbClr val="AAAAAA"/>
                </a:solidFill>
                <a:latin typeface="Arial"/>
                <a:cs typeface="Arial"/>
              </a:rPr>
              <a:t>!likes</a:t>
            </a:r>
            <a:r>
              <a:rPr dirty="0" sz="1050">
                <a:solidFill>
                  <a:srgbClr val="AAAAAA"/>
                </a:solidFill>
                <a:latin typeface="Arial"/>
                <a:cs typeface="Arial"/>
              </a:rPr>
              <a:t>	</a:t>
            </a:r>
            <a:r>
              <a:rPr dirty="0" sz="1050" spc="-80">
                <a:solidFill>
                  <a:srgbClr val="A7A7A7"/>
                </a:solidFill>
                <a:latin typeface="Arial"/>
                <a:cs typeface="Arial"/>
              </a:rPr>
              <a:t>com</a:t>
            </a:r>
            <a:r>
              <a:rPr dirty="0" sz="1050" spc="-17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1050" spc="-50">
                <a:solidFill>
                  <a:srgbClr val="B8AA99"/>
                </a:solidFill>
                <a:latin typeface="Arial"/>
                <a:cs typeface="Arial"/>
              </a:rPr>
              <a:t>i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47472" y="3236976"/>
            <a:ext cx="9400540" cy="18415"/>
            <a:chOff x="347472" y="3236976"/>
            <a:chExt cx="9400540" cy="18415"/>
          </a:xfrm>
        </p:grpSpPr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472" y="3236976"/>
              <a:ext cx="9400032" cy="1828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472" y="3236976"/>
              <a:ext cx="9400032" cy="18287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47472" y="3352800"/>
            <a:ext cx="9397365" cy="10668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1955">
              <a:lnSpc>
                <a:spcPts val="840"/>
              </a:lnSpc>
              <a:tabLst>
                <a:tab pos="1897380" algn="l"/>
                <a:tab pos="6727825" algn="l"/>
                <a:tab pos="7282815" algn="l"/>
              </a:tabLst>
            </a:pPr>
            <a:r>
              <a:rPr dirty="0" sz="1000" spc="-50">
                <a:solidFill>
                  <a:srgbClr val="A1A1A1"/>
                </a:solidFill>
                <a:latin typeface="Trebuchet MS"/>
                <a:cs typeface="Trebuchet MS"/>
              </a:rPr>
              <a:t>0</a:t>
            </a:r>
            <a:r>
              <a:rPr dirty="0" sz="1000">
                <a:solidFill>
                  <a:srgbClr val="A1A1A1"/>
                </a:solidFill>
                <a:latin typeface="Trebuchet MS"/>
                <a:cs typeface="Trebuchet MS"/>
              </a:rPr>
              <a:t>	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Isn't</a:t>
            </a:r>
            <a:r>
              <a:rPr dirty="0" sz="10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970513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46771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47472" y="3681984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114300">
              <a:lnSpc>
                <a:spcPts val="1035"/>
              </a:lnSpc>
              <a:tabLst>
                <a:tab pos="230504" algn="l"/>
                <a:tab pos="5059045" algn="l"/>
                <a:tab pos="5682615" algn="l"/>
              </a:tabLst>
            </a:pPr>
            <a:r>
              <a:rPr dirty="0" sz="1100" spc="-50">
                <a:solidFill>
                  <a:srgbClr val="9A9A9A"/>
                </a:solidFill>
                <a:latin typeface="Trebuchet MS"/>
                <a:cs typeface="Trebuchet MS"/>
              </a:rPr>
              <a:t>I</a:t>
            </a:r>
            <a:r>
              <a:rPr dirty="0" sz="1100">
                <a:solidFill>
                  <a:srgbClr val="9A9A9A"/>
                </a:solidFill>
                <a:latin typeface="Trebuchet MS"/>
                <a:cs typeface="Trebuchet MS"/>
              </a:rPr>
              <a:t>	</a:t>
            </a:r>
            <a:r>
              <a:rPr dirty="0" sz="11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1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Honey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Lawsuit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11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Dismissed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E8E8E8"/>
                </a:solidFill>
                <a:latin typeface="Trebuchet MS"/>
                <a:cs typeface="Trebuchet MS"/>
              </a:rPr>
              <a:t>-</a:t>
            </a:r>
            <a:r>
              <a:rPr dirty="0" sz="1100" spc="-125">
                <a:solidFill>
                  <a:srgbClr val="E8E8E8"/>
                </a:solidFill>
                <a:latin typeface="Trebuchet MS"/>
                <a:cs typeface="Trebuchet MS"/>
              </a:rPr>
              <a:t> </a:t>
            </a:r>
            <a:r>
              <a:rPr dirty="0" sz="1100" spc="-120">
                <a:solidFill>
                  <a:srgbClr val="FFFFFF"/>
                </a:solidFill>
                <a:latin typeface="Trebuchet MS"/>
                <a:cs typeface="Trebuchet MS"/>
              </a:rPr>
              <a:t>WAN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Show 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November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FFFFFF"/>
                </a:solidFill>
                <a:latin typeface="Trebuchet MS"/>
                <a:cs typeface="Trebuchet MS"/>
              </a:rPr>
              <a:t>28,</a:t>
            </a:r>
            <a:r>
              <a:rPr dirty="0" sz="11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2025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330595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6294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7472" y="4023359"/>
            <a:ext cx="9397365" cy="13144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1955">
              <a:lnSpc>
                <a:spcPts val="1010"/>
              </a:lnSpc>
              <a:tabLst>
                <a:tab pos="1896110" algn="l"/>
                <a:tab pos="6727825" algn="l"/>
                <a:tab pos="7280275" algn="l"/>
              </a:tabLst>
            </a:pPr>
            <a:r>
              <a:rPr dirty="0" sz="1100" spc="-50">
                <a:solidFill>
                  <a:srgbClr val="9E9E9E"/>
                </a:solidFill>
                <a:latin typeface="Trebuchet MS"/>
                <a:cs typeface="Trebuchet MS"/>
              </a:rPr>
              <a:t>2</a:t>
            </a:r>
            <a:r>
              <a:rPr dirty="0" sz="1100">
                <a:solidFill>
                  <a:srgbClr val="9E9E9E"/>
                </a:solidFill>
                <a:latin typeface="Trebuchet MS"/>
                <a:cs typeface="Trebuchet MS"/>
              </a:rPr>
              <a:t>	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Stop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Wasting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Money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 Premium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Monitors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921261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4F4F4"/>
                </a:solidFill>
                <a:latin typeface="Trebuchet MS"/>
                <a:cs typeface="Trebuchet MS"/>
              </a:rPr>
              <a:t>30477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47472" y="4352544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65605">
              <a:lnSpc>
                <a:spcPts val="1010"/>
              </a:lnSpc>
              <a:tabLst>
                <a:tab pos="1897380" algn="l"/>
                <a:tab pos="7278370" algn="l"/>
              </a:tabLst>
            </a:pPr>
            <a:r>
              <a:rPr dirty="0" sz="1100" spc="-50">
                <a:solidFill>
                  <a:srgbClr val="9A9A9A"/>
                </a:solidFill>
                <a:latin typeface="Trebuchet MS"/>
                <a:cs typeface="Trebuchet MS"/>
              </a:rPr>
              <a:t>3</a:t>
            </a:r>
            <a:r>
              <a:rPr dirty="0" sz="1100">
                <a:solidFill>
                  <a:srgbClr val="9A9A9A"/>
                </a:solidFill>
                <a:latin typeface="Trebuchet MS"/>
                <a:cs typeface="Trebuchet MS"/>
              </a:rPr>
              <a:t>	</a:t>
            </a:r>
            <a:r>
              <a:rPr dirty="0" sz="11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1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11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IMMERSIVE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Setup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I've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EVER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Seen</a:t>
            </a:r>
            <a:r>
              <a:rPr dirty="0" sz="11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2F2F2"/>
                </a:solidFill>
                <a:latin typeface="Trebuchet MS"/>
                <a:cs typeface="Trebuchet MS"/>
              </a:rPr>
              <a:t>-</a:t>
            </a:r>
            <a:r>
              <a:rPr dirty="0" sz="1100" spc="-14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LED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FFFFFF"/>
                </a:solidFill>
                <a:latin typeface="Trebuchet MS"/>
                <a:cs typeface="Trebuchet MS"/>
              </a:rPr>
              <a:t>Wall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Display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Volume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 Pixomond‹</a:t>
            </a:r>
            <a:r>
              <a:rPr dirty="0" sz="1100" spc="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1232021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54218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47472" y="4693920"/>
            <a:ext cx="9397365" cy="13144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1320">
              <a:lnSpc>
                <a:spcPts val="965"/>
              </a:lnSpc>
              <a:tabLst>
                <a:tab pos="1897380" algn="l"/>
                <a:tab pos="6655434" algn="l"/>
                <a:tab pos="7283450" algn="l"/>
              </a:tabLst>
            </a:pPr>
            <a:r>
              <a:rPr dirty="0" sz="1100" spc="-50">
                <a:solidFill>
                  <a:srgbClr val="A5A5A5"/>
                </a:solidFill>
                <a:latin typeface="Trebuchet MS"/>
                <a:cs typeface="Trebuchet MS"/>
              </a:rPr>
              <a:t>4</a:t>
            </a:r>
            <a:r>
              <a:rPr dirty="0" sz="1100">
                <a:solidFill>
                  <a:srgbClr val="A5A5A5"/>
                </a:solidFill>
                <a:latin typeface="Trebuchet MS"/>
                <a:cs typeface="Trebuchet MS"/>
              </a:rPr>
              <a:t>	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11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14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110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100" spc="-45">
                <a:solidFill>
                  <a:srgbClr val="F2F2F2"/>
                </a:solidFill>
                <a:latin typeface="Trebuchet MS"/>
                <a:cs typeface="Trebuchet MS"/>
              </a:rPr>
              <a:t>Spot</a:t>
            </a:r>
            <a:r>
              <a:rPr dirty="0" sz="1100" spc="-5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CFBA64"/>
                </a:solidFill>
                <a:latin typeface="Trebuchet MS"/>
                <a:cs typeface="Trebuchet MS"/>
              </a:rPr>
              <a:t>AI</a:t>
            </a:r>
            <a:r>
              <a:rPr dirty="0" sz="1100" spc="-105">
                <a:solidFill>
                  <a:srgbClr val="CFBA64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1003204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27150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47472" y="5023103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68780">
              <a:lnSpc>
                <a:spcPts val="1010"/>
              </a:lnSpc>
              <a:tabLst>
                <a:tab pos="1897380" algn="l"/>
                <a:tab pos="6726555" algn="l"/>
                <a:tab pos="7280275" algn="l"/>
              </a:tabLst>
            </a:pPr>
            <a:r>
              <a:rPr dirty="0" sz="1100" spc="-50">
                <a:solidFill>
                  <a:srgbClr val="9A9A9A"/>
                </a:solidFill>
                <a:latin typeface="Trebuchet MS"/>
                <a:cs typeface="Trebuchet MS"/>
              </a:rPr>
              <a:t>3</a:t>
            </a:r>
            <a:r>
              <a:rPr dirty="0" sz="1100">
                <a:solidFill>
                  <a:srgbClr val="9A9A9A"/>
                </a:solidFill>
                <a:latin typeface="Trebuchet MS"/>
                <a:cs typeface="Trebuchet MS"/>
              </a:rPr>
              <a:t>	</a:t>
            </a:r>
            <a:r>
              <a:rPr dirty="0" sz="11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1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Transparent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dirty="0" sz="11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Setup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868470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36579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7472" y="5358384"/>
            <a:ext cx="9397365" cy="13144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02870">
              <a:lnSpc>
                <a:spcPts val="980"/>
              </a:lnSpc>
              <a:tabLst>
                <a:tab pos="4932680" algn="l"/>
                <a:tab pos="5560060" algn="l"/>
              </a:tabLst>
            </a:pP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I've</a:t>
            </a:r>
            <a:r>
              <a:rPr dirty="0" sz="10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dropped </a:t>
            </a:r>
            <a:r>
              <a:rPr dirty="0" sz="1050" spc="-65">
                <a:solidFill>
                  <a:srgbClr val="FFFFFF"/>
                </a:solidFill>
                <a:latin typeface="Trebuchet MS"/>
                <a:cs typeface="Trebuchet MS"/>
              </a:rPr>
              <a:t>tech</a:t>
            </a:r>
            <a:r>
              <a:rPr dirty="0" sz="10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purpose</a:t>
            </a:r>
            <a:r>
              <a:rPr dirty="0" sz="105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10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times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155817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4769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47472" y="5693664"/>
            <a:ext cx="9397365" cy="13144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0685">
              <a:lnSpc>
                <a:spcPts val="980"/>
              </a:lnSpc>
              <a:tabLst>
                <a:tab pos="1897380" algn="l"/>
                <a:tab pos="6727825" algn="l"/>
                <a:tab pos="7349490" algn="l"/>
              </a:tabLst>
            </a:pPr>
            <a:r>
              <a:rPr dirty="0" sz="1050" spc="-50">
                <a:solidFill>
                  <a:srgbClr val="A5A5A5"/>
                </a:solidFill>
                <a:latin typeface="Trebuchet MS"/>
                <a:cs typeface="Trebuchet MS"/>
              </a:rPr>
              <a:t>7</a:t>
            </a:r>
            <a:r>
              <a:rPr dirty="0" sz="1050">
                <a:solidFill>
                  <a:srgbClr val="A5A5A5"/>
                </a:solidFill>
                <a:latin typeface="Trebuchet MS"/>
                <a:cs typeface="Trebuchet MS"/>
              </a:rPr>
              <a:t>	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There's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10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35">
                <a:solidFill>
                  <a:srgbClr val="FFFFFF"/>
                </a:solidFill>
                <a:latin typeface="Trebuchet MS"/>
                <a:cs typeface="Trebuchet MS"/>
              </a:rPr>
              <a:t>Reason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0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Buy</a:t>
            </a:r>
            <a:r>
              <a:rPr dirty="0" sz="10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0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iPhone</a:t>
            </a:r>
            <a:r>
              <a:rPr dirty="0" sz="10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30">
                <a:solidFill>
                  <a:srgbClr val="F2F2F2"/>
                </a:solidFill>
                <a:latin typeface="Trebuchet MS"/>
                <a:cs typeface="Trebuchet MS"/>
              </a:rPr>
              <a:t>-</a:t>
            </a:r>
            <a:r>
              <a:rPr dirty="0" sz="1050" spc="-7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050" spc="-75">
                <a:solidFill>
                  <a:srgbClr val="FFFFFF"/>
                </a:solidFill>
                <a:latin typeface="Trebuchet MS"/>
                <a:cs typeface="Trebuchet MS"/>
              </a:rPr>
              <a:t>WAN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Show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November</a:t>
            </a:r>
            <a:r>
              <a:rPr dirty="0" sz="10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5">
                <a:solidFill>
                  <a:srgbClr val="FFFFFF"/>
                </a:solidFill>
                <a:latin typeface="Trebuchet MS"/>
                <a:cs typeface="Trebuchet MS"/>
              </a:rPr>
              <a:t>21,</a:t>
            </a:r>
            <a:r>
              <a:rPr dirty="0" sz="105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2025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432543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7077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47472" y="6022847"/>
            <a:ext cx="9397365" cy="11303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112395">
              <a:lnSpc>
                <a:spcPts val="890"/>
              </a:lnSpc>
              <a:tabLst>
                <a:tab pos="224154" algn="l"/>
                <a:tab pos="5055870" algn="l"/>
                <a:tab pos="5609590" algn="l"/>
              </a:tabLst>
            </a:pPr>
            <a:r>
              <a:rPr dirty="0" sz="1100" spc="-50">
                <a:solidFill>
                  <a:srgbClr val="9C9C9C"/>
                </a:solidFill>
                <a:latin typeface="Trebuchet MS"/>
                <a:cs typeface="Trebuchet MS"/>
              </a:rPr>
              <a:t>S</a:t>
            </a:r>
            <a:r>
              <a:rPr dirty="0" sz="1100">
                <a:solidFill>
                  <a:srgbClr val="9C9C9C"/>
                </a:solidFill>
                <a:latin typeface="Trebuchet MS"/>
                <a:cs typeface="Trebuchet MS"/>
              </a:rPr>
              <a:t>	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0">
                <a:solidFill>
                  <a:srgbClr val="FFFFFF"/>
                </a:solidFill>
                <a:latin typeface="Trebuchet MS"/>
                <a:cs typeface="Trebuchet MS"/>
              </a:rPr>
              <a:t>Watched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70">
                <a:solidFill>
                  <a:srgbClr val="EFEFEF"/>
                </a:solidFill>
                <a:latin typeface="Trebuchet MS"/>
                <a:cs typeface="Trebuchet MS"/>
              </a:rPr>
              <a:t>This</a:t>
            </a:r>
            <a:r>
              <a:rPr dirty="0" sz="110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Trebuchet MS"/>
                <a:cs typeface="Trebuchet MS"/>
              </a:rPr>
              <a:t>Movie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2F2F2"/>
                </a:solidFill>
                <a:latin typeface="Trebuchet MS"/>
                <a:cs typeface="Trebuchet MS"/>
              </a:rPr>
              <a:t>on</a:t>
            </a:r>
            <a:r>
              <a:rPr dirty="0" sz="1100" spc="-105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Formats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843806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33649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47472" y="6358128"/>
            <a:ext cx="9397365" cy="13144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68780">
              <a:lnSpc>
                <a:spcPts val="1025"/>
              </a:lnSpc>
              <a:tabLst>
                <a:tab pos="1897380" algn="l"/>
                <a:tab pos="6727825" algn="l"/>
                <a:tab pos="7280275" algn="l"/>
              </a:tabLst>
            </a:pPr>
            <a:r>
              <a:rPr dirty="0" sz="1050" spc="-50">
                <a:solidFill>
                  <a:srgbClr val="9E9E9E"/>
                </a:solidFill>
                <a:latin typeface="Trebuchet MS"/>
                <a:cs typeface="Trebuchet MS"/>
              </a:rPr>
              <a:t>3</a:t>
            </a:r>
            <a:r>
              <a:rPr dirty="0" sz="1050">
                <a:solidFill>
                  <a:srgbClr val="9E9E9E"/>
                </a:solidFill>
                <a:latin typeface="Trebuchet MS"/>
                <a:cs typeface="Trebuchet MS"/>
              </a:rPr>
              <a:t>	</a:t>
            </a:r>
            <a:r>
              <a:rPr dirty="0" sz="1050" spc="-100">
                <a:solidFill>
                  <a:srgbClr val="F9F9F9"/>
                </a:solidFill>
                <a:latin typeface="Trebuchet MS"/>
                <a:cs typeface="Trebuchet MS"/>
              </a:rPr>
              <a:t>We</a:t>
            </a:r>
            <a:r>
              <a:rPr dirty="0" sz="1050" spc="-75">
                <a:solidFill>
                  <a:srgbClr val="F9F9F9"/>
                </a:solidFill>
                <a:latin typeface="Trebuchet MS"/>
                <a:cs typeface="Trebuchet MS"/>
              </a:rPr>
              <a:t> 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made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9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dirty="0" sz="1050" spc="-3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1050" spc="-55">
                <a:solidFill>
                  <a:srgbClr val="FFFFFF"/>
                </a:solidFill>
                <a:latin typeface="Trebuchet MS"/>
                <a:cs typeface="Trebuchet MS"/>
              </a:rPr>
              <a:t>Transparent</a:t>
            </a:r>
            <a:r>
              <a:rPr dirty="0" sz="10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PC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422461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12567</a:t>
            </a:r>
            <a:endParaRPr sz="1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6400" y="361188"/>
            <a:ext cx="6713220" cy="535305"/>
            <a:chOff x="1676400" y="361188"/>
            <a:chExt cx="6713220" cy="5353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361188"/>
              <a:ext cx="6713219" cy="53492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57" y="565404"/>
              <a:ext cx="1588103" cy="11449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468528" y="576072"/>
              <a:ext cx="13970" cy="100965"/>
            </a:xfrm>
            <a:custGeom>
              <a:avLst/>
              <a:gdLst/>
              <a:ahLst/>
              <a:cxnLst/>
              <a:rect l="l" t="t" r="r" b="b"/>
              <a:pathLst>
                <a:path w="13970" h="100965">
                  <a:moveTo>
                    <a:pt x="13716" y="100774"/>
                  </a:moveTo>
                  <a:lnTo>
                    <a:pt x="0" y="100774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0774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9676" y="576072"/>
              <a:ext cx="108394" cy="10229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1411" y="576072"/>
              <a:ext cx="71723" cy="10229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764470" y="574547"/>
              <a:ext cx="73660" cy="104139"/>
            </a:xfrm>
            <a:custGeom>
              <a:avLst/>
              <a:gdLst/>
              <a:ahLst/>
              <a:cxnLst/>
              <a:rect l="l" t="t" r="r" b="b"/>
              <a:pathLst>
                <a:path w="73660" h="104140">
                  <a:moveTo>
                    <a:pt x="50387" y="103822"/>
                  </a:moveTo>
                  <a:lnTo>
                    <a:pt x="44291" y="103822"/>
                  </a:lnTo>
                  <a:lnTo>
                    <a:pt x="35052" y="103822"/>
                  </a:lnTo>
                  <a:lnTo>
                    <a:pt x="27432" y="102298"/>
                  </a:lnTo>
                  <a:lnTo>
                    <a:pt x="21336" y="97631"/>
                  </a:lnTo>
                  <a:lnTo>
                    <a:pt x="13716" y="93059"/>
                  </a:lnTo>
                  <a:lnTo>
                    <a:pt x="9144" y="86963"/>
                  </a:lnTo>
                  <a:lnTo>
                    <a:pt x="6096" y="79343"/>
                  </a:lnTo>
                  <a:lnTo>
                    <a:pt x="3214" y="73342"/>
                  </a:lnTo>
                  <a:lnTo>
                    <a:pt x="1333" y="66770"/>
                  </a:lnTo>
                  <a:lnTo>
                    <a:pt x="309" y="59626"/>
                  </a:lnTo>
                  <a:lnTo>
                    <a:pt x="0" y="51911"/>
                  </a:lnTo>
                  <a:lnTo>
                    <a:pt x="0" y="44291"/>
                  </a:lnTo>
                  <a:lnTo>
                    <a:pt x="16764" y="9143"/>
                  </a:lnTo>
                  <a:lnTo>
                    <a:pt x="38195" y="0"/>
                  </a:lnTo>
                  <a:lnTo>
                    <a:pt x="50387" y="0"/>
                  </a:lnTo>
                  <a:lnTo>
                    <a:pt x="59531" y="3047"/>
                  </a:lnTo>
                  <a:lnTo>
                    <a:pt x="65627" y="6095"/>
                  </a:lnTo>
                  <a:lnTo>
                    <a:pt x="71723" y="12191"/>
                  </a:lnTo>
                  <a:lnTo>
                    <a:pt x="64103" y="19811"/>
                  </a:lnTo>
                  <a:lnTo>
                    <a:pt x="62579" y="16763"/>
                  </a:lnTo>
                  <a:lnTo>
                    <a:pt x="59531" y="15239"/>
                  </a:lnTo>
                  <a:lnTo>
                    <a:pt x="54959" y="13715"/>
                  </a:lnTo>
                  <a:lnTo>
                    <a:pt x="48863" y="10667"/>
                  </a:lnTo>
                  <a:lnTo>
                    <a:pt x="38195" y="10667"/>
                  </a:lnTo>
                  <a:lnTo>
                    <a:pt x="32004" y="12191"/>
                  </a:lnTo>
                  <a:lnTo>
                    <a:pt x="27432" y="16763"/>
                  </a:lnTo>
                  <a:lnTo>
                    <a:pt x="22860" y="19811"/>
                  </a:lnTo>
                  <a:lnTo>
                    <a:pt x="19812" y="24383"/>
                  </a:lnTo>
                  <a:lnTo>
                    <a:pt x="13716" y="36671"/>
                  </a:lnTo>
                  <a:lnTo>
                    <a:pt x="12192" y="42767"/>
                  </a:lnTo>
                  <a:lnTo>
                    <a:pt x="12192" y="59531"/>
                  </a:lnTo>
                  <a:lnTo>
                    <a:pt x="38195" y="93059"/>
                  </a:lnTo>
                  <a:lnTo>
                    <a:pt x="48863" y="93059"/>
                  </a:lnTo>
                  <a:lnTo>
                    <a:pt x="53435" y="91535"/>
                  </a:lnTo>
                  <a:lnTo>
                    <a:pt x="56483" y="90011"/>
                  </a:lnTo>
                  <a:lnTo>
                    <a:pt x="61055" y="88487"/>
                  </a:lnTo>
                  <a:lnTo>
                    <a:pt x="67151" y="82391"/>
                  </a:lnTo>
                  <a:lnTo>
                    <a:pt x="73247" y="90011"/>
                  </a:lnTo>
                  <a:lnTo>
                    <a:pt x="70199" y="94583"/>
                  </a:lnTo>
                  <a:lnTo>
                    <a:pt x="61055" y="100774"/>
                  </a:lnTo>
                  <a:lnTo>
                    <a:pt x="56483" y="102298"/>
                  </a:lnTo>
                  <a:lnTo>
                    <a:pt x="50387" y="103822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337" y="574547"/>
              <a:ext cx="1533144" cy="12058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390667" y="576516"/>
              <a:ext cx="233679" cy="102235"/>
            </a:xfrm>
            <a:custGeom>
              <a:avLst/>
              <a:gdLst/>
              <a:ahLst/>
              <a:cxnLst/>
              <a:rect l="l" t="t" r="r" b="b"/>
              <a:pathLst>
                <a:path w="233679" h="102234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233679" h="102234">
                  <a:moveTo>
                    <a:pt x="125069" y="98806"/>
                  </a:moveTo>
                  <a:lnTo>
                    <a:pt x="122021" y="89573"/>
                  </a:lnTo>
                  <a:lnTo>
                    <a:pt x="120497" y="89573"/>
                  </a:lnTo>
                  <a:lnTo>
                    <a:pt x="118973" y="91097"/>
                  </a:lnTo>
                  <a:lnTo>
                    <a:pt x="109829" y="91097"/>
                  </a:lnTo>
                  <a:lnTo>
                    <a:pt x="106781" y="89573"/>
                  </a:lnTo>
                  <a:lnTo>
                    <a:pt x="105257" y="86525"/>
                  </a:lnTo>
                  <a:lnTo>
                    <a:pt x="103733" y="85001"/>
                  </a:lnTo>
                  <a:lnTo>
                    <a:pt x="102209" y="80429"/>
                  </a:lnTo>
                  <a:lnTo>
                    <a:pt x="102209" y="36233"/>
                  </a:lnTo>
                  <a:lnTo>
                    <a:pt x="122021" y="36233"/>
                  </a:lnTo>
                  <a:lnTo>
                    <a:pt x="122021" y="25463"/>
                  </a:lnTo>
                  <a:lnTo>
                    <a:pt x="102209" y="25463"/>
                  </a:lnTo>
                  <a:lnTo>
                    <a:pt x="102209" y="2603"/>
                  </a:lnTo>
                  <a:lnTo>
                    <a:pt x="91541" y="2603"/>
                  </a:lnTo>
                  <a:lnTo>
                    <a:pt x="90017" y="25463"/>
                  </a:lnTo>
                  <a:lnTo>
                    <a:pt x="79349" y="27089"/>
                  </a:lnTo>
                  <a:lnTo>
                    <a:pt x="79349" y="36233"/>
                  </a:lnTo>
                  <a:lnTo>
                    <a:pt x="90017" y="36233"/>
                  </a:lnTo>
                  <a:lnTo>
                    <a:pt x="90017" y="83477"/>
                  </a:lnTo>
                  <a:lnTo>
                    <a:pt x="91541" y="89573"/>
                  </a:lnTo>
                  <a:lnTo>
                    <a:pt x="97637" y="98806"/>
                  </a:lnTo>
                  <a:lnTo>
                    <a:pt x="103733" y="101854"/>
                  </a:lnTo>
                  <a:lnTo>
                    <a:pt x="111353" y="101854"/>
                  </a:lnTo>
                  <a:lnTo>
                    <a:pt x="112877" y="101854"/>
                  </a:lnTo>
                  <a:lnTo>
                    <a:pt x="115925" y="100330"/>
                  </a:lnTo>
                  <a:lnTo>
                    <a:pt x="120497" y="100330"/>
                  </a:lnTo>
                  <a:lnTo>
                    <a:pt x="123545" y="98806"/>
                  </a:lnTo>
                  <a:lnTo>
                    <a:pt x="125069" y="98806"/>
                  </a:lnTo>
                  <a:close/>
                </a:path>
                <a:path w="233679" h="102234">
                  <a:moveTo>
                    <a:pt x="233362" y="25463"/>
                  </a:moveTo>
                  <a:lnTo>
                    <a:pt x="221170" y="25463"/>
                  </a:lnTo>
                  <a:lnTo>
                    <a:pt x="208978" y="68237"/>
                  </a:lnTo>
                  <a:lnTo>
                    <a:pt x="208978" y="71285"/>
                  </a:lnTo>
                  <a:lnTo>
                    <a:pt x="207454" y="75857"/>
                  </a:lnTo>
                  <a:lnTo>
                    <a:pt x="207454" y="81953"/>
                  </a:lnTo>
                  <a:lnTo>
                    <a:pt x="205930" y="85001"/>
                  </a:lnTo>
                  <a:lnTo>
                    <a:pt x="205930" y="89573"/>
                  </a:lnTo>
                  <a:lnTo>
                    <a:pt x="204406" y="89573"/>
                  </a:lnTo>
                  <a:lnTo>
                    <a:pt x="204406" y="85001"/>
                  </a:lnTo>
                  <a:lnTo>
                    <a:pt x="202882" y="81953"/>
                  </a:lnTo>
                  <a:lnTo>
                    <a:pt x="202882" y="78905"/>
                  </a:lnTo>
                  <a:lnTo>
                    <a:pt x="201358" y="75857"/>
                  </a:lnTo>
                  <a:lnTo>
                    <a:pt x="201358" y="71285"/>
                  </a:lnTo>
                  <a:lnTo>
                    <a:pt x="199834" y="68237"/>
                  </a:lnTo>
                  <a:lnTo>
                    <a:pt x="192227" y="37757"/>
                  </a:lnTo>
                  <a:lnTo>
                    <a:pt x="189166" y="25463"/>
                  </a:lnTo>
                  <a:lnTo>
                    <a:pt x="175450" y="25463"/>
                  </a:lnTo>
                  <a:lnTo>
                    <a:pt x="163258" y="68237"/>
                  </a:lnTo>
                  <a:lnTo>
                    <a:pt x="163258" y="71285"/>
                  </a:lnTo>
                  <a:lnTo>
                    <a:pt x="161734" y="75857"/>
                  </a:lnTo>
                  <a:lnTo>
                    <a:pt x="161734" y="78905"/>
                  </a:lnTo>
                  <a:lnTo>
                    <a:pt x="160210" y="81953"/>
                  </a:lnTo>
                  <a:lnTo>
                    <a:pt x="160210" y="85001"/>
                  </a:lnTo>
                  <a:lnTo>
                    <a:pt x="158686" y="89573"/>
                  </a:lnTo>
                  <a:lnTo>
                    <a:pt x="158686" y="85001"/>
                  </a:lnTo>
                  <a:lnTo>
                    <a:pt x="157162" y="81953"/>
                  </a:lnTo>
                  <a:lnTo>
                    <a:pt x="157162" y="78905"/>
                  </a:lnTo>
                  <a:lnTo>
                    <a:pt x="155638" y="75857"/>
                  </a:lnTo>
                  <a:lnTo>
                    <a:pt x="155638" y="71285"/>
                  </a:lnTo>
                  <a:lnTo>
                    <a:pt x="154114" y="68237"/>
                  </a:lnTo>
                  <a:lnTo>
                    <a:pt x="143344" y="25463"/>
                  </a:lnTo>
                  <a:lnTo>
                    <a:pt x="129628" y="25463"/>
                  </a:lnTo>
                  <a:lnTo>
                    <a:pt x="151066" y="100330"/>
                  </a:lnTo>
                  <a:lnTo>
                    <a:pt x="166306" y="100330"/>
                  </a:lnTo>
                  <a:lnTo>
                    <a:pt x="169202" y="89573"/>
                  </a:lnTo>
                  <a:lnTo>
                    <a:pt x="176974" y="60617"/>
                  </a:lnTo>
                  <a:lnTo>
                    <a:pt x="176974" y="57569"/>
                  </a:lnTo>
                  <a:lnTo>
                    <a:pt x="178498" y="52997"/>
                  </a:lnTo>
                  <a:lnTo>
                    <a:pt x="178498" y="49949"/>
                  </a:lnTo>
                  <a:lnTo>
                    <a:pt x="180022" y="46901"/>
                  </a:lnTo>
                  <a:lnTo>
                    <a:pt x="180022" y="42329"/>
                  </a:lnTo>
                  <a:lnTo>
                    <a:pt x="181546" y="37757"/>
                  </a:lnTo>
                  <a:lnTo>
                    <a:pt x="183070" y="42329"/>
                  </a:lnTo>
                  <a:lnTo>
                    <a:pt x="183070" y="46901"/>
                  </a:lnTo>
                  <a:lnTo>
                    <a:pt x="184594" y="49949"/>
                  </a:lnTo>
                  <a:lnTo>
                    <a:pt x="184594" y="52997"/>
                  </a:lnTo>
                  <a:lnTo>
                    <a:pt x="186118" y="56045"/>
                  </a:lnTo>
                  <a:lnTo>
                    <a:pt x="186118" y="60617"/>
                  </a:lnTo>
                  <a:lnTo>
                    <a:pt x="196786" y="100330"/>
                  </a:lnTo>
                  <a:lnTo>
                    <a:pt x="212026" y="100330"/>
                  </a:lnTo>
                  <a:lnTo>
                    <a:pt x="215099" y="89573"/>
                  </a:lnTo>
                  <a:lnTo>
                    <a:pt x="233362" y="25463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676400" y="1046988"/>
            <a:ext cx="6713220" cy="536575"/>
            <a:chOff x="1676400" y="1046988"/>
            <a:chExt cx="6713220" cy="536575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1046988"/>
              <a:ext cx="6713219" cy="5364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657" y="1252061"/>
              <a:ext cx="1588103" cy="11449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468528" y="1262824"/>
              <a:ext cx="13970" cy="100965"/>
            </a:xfrm>
            <a:custGeom>
              <a:avLst/>
              <a:gdLst/>
              <a:ahLst/>
              <a:cxnLst/>
              <a:rect l="l" t="t" r="r" b="b"/>
              <a:pathLst>
                <a:path w="13970" h="100965">
                  <a:moveTo>
                    <a:pt x="13716" y="100679"/>
                  </a:moveTo>
                  <a:lnTo>
                    <a:pt x="0" y="100679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0679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9676" y="1262729"/>
              <a:ext cx="108394" cy="10229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1411" y="1262729"/>
              <a:ext cx="71723" cy="10229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4470" y="1261205"/>
              <a:ext cx="395096" cy="10382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0903" y="1287113"/>
              <a:ext cx="259365" cy="10696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4653" y="1262824"/>
              <a:ext cx="131254" cy="13125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17243" y="1261300"/>
              <a:ext cx="176974" cy="10372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14030" y="1261300"/>
              <a:ext cx="771906" cy="135826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1676400" y="1734311"/>
            <a:ext cx="6713220" cy="536575"/>
            <a:chOff x="1676400" y="1734311"/>
            <a:chExt cx="6713220" cy="536575"/>
          </a:xfrm>
        </p:grpSpPr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1734311"/>
              <a:ext cx="6713219" cy="53644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657" y="1938813"/>
              <a:ext cx="1588103" cy="11449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468528" y="1949481"/>
              <a:ext cx="13970" cy="100965"/>
            </a:xfrm>
            <a:custGeom>
              <a:avLst/>
              <a:gdLst/>
              <a:ahLst/>
              <a:cxnLst/>
              <a:rect l="l" t="t" r="r" b="b"/>
              <a:pathLst>
                <a:path w="13970" h="100964">
                  <a:moveTo>
                    <a:pt x="13716" y="100774"/>
                  </a:moveTo>
                  <a:lnTo>
                    <a:pt x="0" y="100774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0774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9676" y="1949481"/>
              <a:ext cx="108394" cy="10229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4470" y="1947957"/>
              <a:ext cx="73247" cy="10382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71411" y="1949481"/>
              <a:ext cx="71723" cy="10229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3857523" y="1949932"/>
              <a:ext cx="71755" cy="100330"/>
            </a:xfrm>
            <a:custGeom>
              <a:avLst/>
              <a:gdLst/>
              <a:ahLst/>
              <a:cxnLst/>
              <a:rect l="l" t="t" r="r" b="b"/>
              <a:pathLst>
                <a:path w="71754" h="100330">
                  <a:moveTo>
                    <a:pt x="71729" y="0"/>
                  </a:moveTo>
                  <a:lnTo>
                    <a:pt x="59537" y="0"/>
                  </a:lnTo>
                  <a:lnTo>
                    <a:pt x="59537" y="40640"/>
                  </a:lnTo>
                  <a:lnTo>
                    <a:pt x="12192" y="4064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340"/>
                  </a:lnTo>
                  <a:lnTo>
                    <a:pt x="0" y="100330"/>
                  </a:lnTo>
                  <a:lnTo>
                    <a:pt x="12192" y="100330"/>
                  </a:lnTo>
                  <a:lnTo>
                    <a:pt x="12192" y="53340"/>
                  </a:lnTo>
                  <a:lnTo>
                    <a:pt x="59537" y="53340"/>
                  </a:lnTo>
                  <a:lnTo>
                    <a:pt x="59537" y="100330"/>
                  </a:lnTo>
                  <a:lnTo>
                    <a:pt x="71729" y="100330"/>
                  </a:lnTo>
                  <a:lnTo>
                    <a:pt x="71729" y="53340"/>
                  </a:lnTo>
                  <a:lnTo>
                    <a:pt x="71729" y="4064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5160" y="1938813"/>
              <a:ext cx="283749" cy="14344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0246" y="1973960"/>
              <a:ext cx="65627" cy="10677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4348733" y="1943385"/>
              <a:ext cx="17145" cy="107314"/>
            </a:xfrm>
            <a:custGeom>
              <a:avLst/>
              <a:gdLst/>
              <a:ahLst/>
              <a:cxnLst/>
              <a:rect l="l" t="t" r="r" b="b"/>
              <a:pathLst>
                <a:path w="17145" h="107314">
                  <a:moveTo>
                    <a:pt x="13716" y="106870"/>
                  </a:moveTo>
                  <a:lnTo>
                    <a:pt x="1524" y="106870"/>
                  </a:lnTo>
                  <a:lnTo>
                    <a:pt x="1524" y="32099"/>
                  </a:lnTo>
                  <a:lnTo>
                    <a:pt x="13716" y="32099"/>
                  </a:lnTo>
                  <a:lnTo>
                    <a:pt x="13716" y="106870"/>
                  </a:lnTo>
                  <a:close/>
                </a:path>
                <a:path w="17145" h="107314">
                  <a:moveTo>
                    <a:pt x="12192" y="16859"/>
                  </a:moveTo>
                  <a:lnTo>
                    <a:pt x="3048" y="16859"/>
                  </a:lnTo>
                  <a:lnTo>
                    <a:pt x="0" y="13811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6764" y="6096"/>
                  </a:lnTo>
                  <a:lnTo>
                    <a:pt x="16764" y="10763"/>
                  </a:lnTo>
                  <a:lnTo>
                    <a:pt x="15240" y="13811"/>
                  </a:lnTo>
                  <a:lnTo>
                    <a:pt x="12192" y="16859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88453" y="1947957"/>
              <a:ext cx="244030" cy="103822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655343" y="1952624"/>
              <a:ext cx="55244" cy="97790"/>
            </a:xfrm>
            <a:custGeom>
              <a:avLst/>
              <a:gdLst/>
              <a:ahLst/>
              <a:cxnLst/>
              <a:rect l="l" t="t" r="r" b="b"/>
              <a:pathLst>
                <a:path w="55245" h="97789">
                  <a:moveTo>
                    <a:pt x="54959" y="97631"/>
                  </a:moveTo>
                  <a:lnTo>
                    <a:pt x="0" y="97631"/>
                  </a:lnTo>
                  <a:lnTo>
                    <a:pt x="0" y="86963"/>
                  </a:lnTo>
                  <a:lnTo>
                    <a:pt x="21431" y="86963"/>
                  </a:lnTo>
                  <a:lnTo>
                    <a:pt x="21431" y="15239"/>
                  </a:lnTo>
                  <a:lnTo>
                    <a:pt x="4572" y="15239"/>
                  </a:lnTo>
                  <a:lnTo>
                    <a:pt x="4572" y="7620"/>
                  </a:lnTo>
                  <a:lnTo>
                    <a:pt x="9144" y="6096"/>
                  </a:lnTo>
                  <a:lnTo>
                    <a:pt x="12192" y="4572"/>
                  </a:lnTo>
                  <a:lnTo>
                    <a:pt x="15335" y="4572"/>
                  </a:lnTo>
                  <a:lnTo>
                    <a:pt x="19907" y="3048"/>
                  </a:lnTo>
                  <a:lnTo>
                    <a:pt x="22955" y="1524"/>
                  </a:lnTo>
                  <a:lnTo>
                    <a:pt x="24479" y="0"/>
                  </a:lnTo>
                  <a:lnTo>
                    <a:pt x="35147" y="0"/>
                  </a:lnTo>
                  <a:lnTo>
                    <a:pt x="35147" y="86963"/>
                  </a:lnTo>
                  <a:lnTo>
                    <a:pt x="54959" y="86963"/>
                  </a:lnTo>
                  <a:lnTo>
                    <a:pt x="54959" y="97631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30114" y="1951100"/>
              <a:ext cx="187642" cy="100679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939093" y="1941867"/>
              <a:ext cx="662305" cy="133350"/>
            </a:xfrm>
            <a:custGeom>
              <a:avLst/>
              <a:gdLst/>
              <a:ahLst/>
              <a:cxnLst/>
              <a:rect l="l" t="t" r="r" b="b"/>
              <a:pathLst>
                <a:path w="662304" h="133350">
                  <a:moveTo>
                    <a:pt x="83908" y="7620"/>
                  </a:moveTo>
                  <a:lnTo>
                    <a:pt x="67144" y="7620"/>
                  </a:lnTo>
                  <a:lnTo>
                    <a:pt x="48856" y="61048"/>
                  </a:lnTo>
                  <a:lnTo>
                    <a:pt x="47332" y="64096"/>
                  </a:lnTo>
                  <a:lnTo>
                    <a:pt x="45808" y="68668"/>
                  </a:lnTo>
                  <a:lnTo>
                    <a:pt x="45808" y="71716"/>
                  </a:lnTo>
                  <a:lnTo>
                    <a:pt x="42760" y="77812"/>
                  </a:lnTo>
                  <a:lnTo>
                    <a:pt x="42760" y="82486"/>
                  </a:lnTo>
                  <a:lnTo>
                    <a:pt x="41236" y="82486"/>
                  </a:lnTo>
                  <a:lnTo>
                    <a:pt x="39712" y="77812"/>
                  </a:lnTo>
                  <a:lnTo>
                    <a:pt x="39712" y="74764"/>
                  </a:lnTo>
                  <a:lnTo>
                    <a:pt x="36664" y="68668"/>
                  </a:lnTo>
                  <a:lnTo>
                    <a:pt x="36664" y="64096"/>
                  </a:lnTo>
                  <a:lnTo>
                    <a:pt x="35140" y="61048"/>
                  </a:lnTo>
                  <a:lnTo>
                    <a:pt x="20942" y="22948"/>
                  </a:lnTo>
                  <a:lnTo>
                    <a:pt x="15240" y="7620"/>
                  </a:lnTo>
                  <a:lnTo>
                    <a:pt x="0" y="7620"/>
                  </a:lnTo>
                  <a:lnTo>
                    <a:pt x="0" y="108394"/>
                  </a:lnTo>
                  <a:lnTo>
                    <a:pt x="10668" y="108394"/>
                  </a:lnTo>
                  <a:lnTo>
                    <a:pt x="10668" y="29044"/>
                  </a:lnTo>
                  <a:lnTo>
                    <a:pt x="9144" y="24472"/>
                  </a:lnTo>
                  <a:lnTo>
                    <a:pt x="9144" y="22948"/>
                  </a:lnTo>
                  <a:lnTo>
                    <a:pt x="10668" y="22948"/>
                  </a:lnTo>
                  <a:lnTo>
                    <a:pt x="18288" y="45808"/>
                  </a:lnTo>
                  <a:lnTo>
                    <a:pt x="36664" y="97726"/>
                  </a:lnTo>
                  <a:lnTo>
                    <a:pt x="45808" y="97726"/>
                  </a:lnTo>
                  <a:lnTo>
                    <a:pt x="51181" y="82486"/>
                  </a:lnTo>
                  <a:lnTo>
                    <a:pt x="64096" y="45808"/>
                  </a:lnTo>
                  <a:lnTo>
                    <a:pt x="73240" y="22948"/>
                  </a:lnTo>
                  <a:lnTo>
                    <a:pt x="73240" y="29044"/>
                  </a:lnTo>
                  <a:lnTo>
                    <a:pt x="71716" y="32092"/>
                  </a:lnTo>
                  <a:lnTo>
                    <a:pt x="71716" y="108394"/>
                  </a:lnTo>
                  <a:lnTo>
                    <a:pt x="83908" y="108394"/>
                  </a:lnTo>
                  <a:lnTo>
                    <a:pt x="83908" y="22948"/>
                  </a:lnTo>
                  <a:lnTo>
                    <a:pt x="83908" y="7620"/>
                  </a:lnTo>
                  <a:close/>
                </a:path>
                <a:path w="662304" h="133350">
                  <a:moveTo>
                    <a:pt x="155638" y="79336"/>
                  </a:moveTo>
                  <a:lnTo>
                    <a:pt x="152590" y="76288"/>
                  </a:lnTo>
                  <a:lnTo>
                    <a:pt x="151066" y="73240"/>
                  </a:lnTo>
                  <a:lnTo>
                    <a:pt x="148018" y="71716"/>
                  </a:lnTo>
                  <a:lnTo>
                    <a:pt x="143446" y="70192"/>
                  </a:lnTo>
                  <a:lnTo>
                    <a:pt x="137350" y="67144"/>
                  </a:lnTo>
                  <a:lnTo>
                    <a:pt x="132778" y="65620"/>
                  </a:lnTo>
                  <a:lnTo>
                    <a:pt x="126682" y="62572"/>
                  </a:lnTo>
                  <a:lnTo>
                    <a:pt x="125158" y="62572"/>
                  </a:lnTo>
                  <a:lnTo>
                    <a:pt x="122110" y="61048"/>
                  </a:lnTo>
                  <a:lnTo>
                    <a:pt x="117538" y="56476"/>
                  </a:lnTo>
                  <a:lnTo>
                    <a:pt x="117538" y="48856"/>
                  </a:lnTo>
                  <a:lnTo>
                    <a:pt x="119062" y="47332"/>
                  </a:lnTo>
                  <a:lnTo>
                    <a:pt x="120586" y="44284"/>
                  </a:lnTo>
                  <a:lnTo>
                    <a:pt x="126682" y="41236"/>
                  </a:lnTo>
                  <a:lnTo>
                    <a:pt x="134302" y="41236"/>
                  </a:lnTo>
                  <a:lnTo>
                    <a:pt x="137350" y="42760"/>
                  </a:lnTo>
                  <a:lnTo>
                    <a:pt x="140398" y="42760"/>
                  </a:lnTo>
                  <a:lnTo>
                    <a:pt x="143446" y="44284"/>
                  </a:lnTo>
                  <a:lnTo>
                    <a:pt x="144970" y="45808"/>
                  </a:lnTo>
                  <a:lnTo>
                    <a:pt x="148018" y="47332"/>
                  </a:lnTo>
                  <a:lnTo>
                    <a:pt x="154114" y="39712"/>
                  </a:lnTo>
                  <a:lnTo>
                    <a:pt x="148018" y="36664"/>
                  </a:lnTo>
                  <a:lnTo>
                    <a:pt x="143446" y="35140"/>
                  </a:lnTo>
                  <a:lnTo>
                    <a:pt x="140398" y="32092"/>
                  </a:lnTo>
                  <a:lnTo>
                    <a:pt x="123634" y="32092"/>
                  </a:lnTo>
                  <a:lnTo>
                    <a:pt x="116014" y="33616"/>
                  </a:lnTo>
                  <a:lnTo>
                    <a:pt x="111340" y="38188"/>
                  </a:lnTo>
                  <a:lnTo>
                    <a:pt x="105244" y="47332"/>
                  </a:lnTo>
                  <a:lnTo>
                    <a:pt x="105244" y="56476"/>
                  </a:lnTo>
                  <a:lnTo>
                    <a:pt x="106768" y="61048"/>
                  </a:lnTo>
                  <a:lnTo>
                    <a:pt x="108292" y="62572"/>
                  </a:lnTo>
                  <a:lnTo>
                    <a:pt x="109816" y="65620"/>
                  </a:lnTo>
                  <a:lnTo>
                    <a:pt x="112864" y="68668"/>
                  </a:lnTo>
                  <a:lnTo>
                    <a:pt x="116014" y="70192"/>
                  </a:lnTo>
                  <a:lnTo>
                    <a:pt x="120586" y="71716"/>
                  </a:lnTo>
                  <a:lnTo>
                    <a:pt x="129730" y="76288"/>
                  </a:lnTo>
                  <a:lnTo>
                    <a:pt x="132778" y="76288"/>
                  </a:lnTo>
                  <a:lnTo>
                    <a:pt x="135826" y="77812"/>
                  </a:lnTo>
                  <a:lnTo>
                    <a:pt x="137350" y="79336"/>
                  </a:lnTo>
                  <a:lnTo>
                    <a:pt x="140398" y="80962"/>
                  </a:lnTo>
                  <a:lnTo>
                    <a:pt x="143446" y="84010"/>
                  </a:lnTo>
                  <a:lnTo>
                    <a:pt x="143446" y="94678"/>
                  </a:lnTo>
                  <a:lnTo>
                    <a:pt x="140398" y="96202"/>
                  </a:lnTo>
                  <a:lnTo>
                    <a:pt x="137350" y="99250"/>
                  </a:lnTo>
                  <a:lnTo>
                    <a:pt x="134302" y="100774"/>
                  </a:lnTo>
                  <a:lnTo>
                    <a:pt x="125158" y="100774"/>
                  </a:lnTo>
                  <a:lnTo>
                    <a:pt x="120586" y="99250"/>
                  </a:lnTo>
                  <a:lnTo>
                    <a:pt x="117538" y="97726"/>
                  </a:lnTo>
                  <a:lnTo>
                    <a:pt x="112864" y="96202"/>
                  </a:lnTo>
                  <a:lnTo>
                    <a:pt x="109816" y="94678"/>
                  </a:lnTo>
                  <a:lnTo>
                    <a:pt x="106768" y="91630"/>
                  </a:lnTo>
                  <a:lnTo>
                    <a:pt x="100672" y="99250"/>
                  </a:lnTo>
                  <a:lnTo>
                    <a:pt x="105244" y="102298"/>
                  </a:lnTo>
                  <a:lnTo>
                    <a:pt x="108292" y="105346"/>
                  </a:lnTo>
                  <a:lnTo>
                    <a:pt x="112864" y="106870"/>
                  </a:lnTo>
                  <a:lnTo>
                    <a:pt x="119062" y="108394"/>
                  </a:lnTo>
                  <a:lnTo>
                    <a:pt x="123634" y="109918"/>
                  </a:lnTo>
                  <a:lnTo>
                    <a:pt x="128206" y="109918"/>
                  </a:lnTo>
                  <a:lnTo>
                    <a:pt x="134302" y="109918"/>
                  </a:lnTo>
                  <a:lnTo>
                    <a:pt x="140398" y="108394"/>
                  </a:lnTo>
                  <a:lnTo>
                    <a:pt x="143446" y="106870"/>
                  </a:lnTo>
                  <a:lnTo>
                    <a:pt x="148018" y="105346"/>
                  </a:lnTo>
                  <a:lnTo>
                    <a:pt x="151066" y="102298"/>
                  </a:lnTo>
                  <a:lnTo>
                    <a:pt x="152590" y="99250"/>
                  </a:lnTo>
                  <a:lnTo>
                    <a:pt x="155638" y="96202"/>
                  </a:lnTo>
                  <a:lnTo>
                    <a:pt x="155638" y="79336"/>
                  </a:lnTo>
                  <a:close/>
                </a:path>
                <a:path w="662304" h="133350">
                  <a:moveTo>
                    <a:pt x="236499" y="76288"/>
                  </a:moveTo>
                  <a:lnTo>
                    <a:pt x="234975" y="71716"/>
                  </a:lnTo>
                  <a:lnTo>
                    <a:pt x="231927" y="65620"/>
                  </a:lnTo>
                  <a:lnTo>
                    <a:pt x="228879" y="62572"/>
                  </a:lnTo>
                  <a:lnTo>
                    <a:pt x="225831" y="61048"/>
                  </a:lnTo>
                  <a:lnTo>
                    <a:pt x="222783" y="58000"/>
                  </a:lnTo>
                  <a:lnTo>
                    <a:pt x="219735" y="56476"/>
                  </a:lnTo>
                  <a:lnTo>
                    <a:pt x="215163" y="54952"/>
                  </a:lnTo>
                  <a:lnTo>
                    <a:pt x="201358" y="48856"/>
                  </a:lnTo>
                  <a:lnTo>
                    <a:pt x="198310" y="47332"/>
                  </a:lnTo>
                  <a:lnTo>
                    <a:pt x="196786" y="45808"/>
                  </a:lnTo>
                  <a:lnTo>
                    <a:pt x="190690" y="42760"/>
                  </a:lnTo>
                  <a:lnTo>
                    <a:pt x="186118" y="38188"/>
                  </a:lnTo>
                  <a:lnTo>
                    <a:pt x="184594" y="35140"/>
                  </a:lnTo>
                  <a:lnTo>
                    <a:pt x="184594" y="27520"/>
                  </a:lnTo>
                  <a:lnTo>
                    <a:pt x="186118" y="24472"/>
                  </a:lnTo>
                  <a:lnTo>
                    <a:pt x="190690" y="21424"/>
                  </a:lnTo>
                  <a:lnTo>
                    <a:pt x="193738" y="18376"/>
                  </a:lnTo>
                  <a:lnTo>
                    <a:pt x="198310" y="16852"/>
                  </a:lnTo>
                  <a:lnTo>
                    <a:pt x="207454" y="16852"/>
                  </a:lnTo>
                  <a:lnTo>
                    <a:pt x="216687" y="19900"/>
                  </a:lnTo>
                  <a:lnTo>
                    <a:pt x="222783" y="22948"/>
                  </a:lnTo>
                  <a:lnTo>
                    <a:pt x="225831" y="25996"/>
                  </a:lnTo>
                  <a:lnTo>
                    <a:pt x="233451" y="18376"/>
                  </a:lnTo>
                  <a:lnTo>
                    <a:pt x="208978" y="6096"/>
                  </a:lnTo>
                  <a:lnTo>
                    <a:pt x="196786" y="6096"/>
                  </a:lnTo>
                  <a:lnTo>
                    <a:pt x="187642" y="9232"/>
                  </a:lnTo>
                  <a:lnTo>
                    <a:pt x="178498" y="15328"/>
                  </a:lnTo>
                  <a:lnTo>
                    <a:pt x="175450" y="18376"/>
                  </a:lnTo>
                  <a:lnTo>
                    <a:pt x="172402" y="27520"/>
                  </a:lnTo>
                  <a:lnTo>
                    <a:pt x="172402" y="38188"/>
                  </a:lnTo>
                  <a:lnTo>
                    <a:pt x="175450" y="44284"/>
                  </a:lnTo>
                  <a:lnTo>
                    <a:pt x="176974" y="48856"/>
                  </a:lnTo>
                  <a:lnTo>
                    <a:pt x="180022" y="50380"/>
                  </a:lnTo>
                  <a:lnTo>
                    <a:pt x="183070" y="53428"/>
                  </a:lnTo>
                  <a:lnTo>
                    <a:pt x="192214" y="58000"/>
                  </a:lnTo>
                  <a:lnTo>
                    <a:pt x="207454" y="64096"/>
                  </a:lnTo>
                  <a:lnTo>
                    <a:pt x="210502" y="65620"/>
                  </a:lnTo>
                  <a:lnTo>
                    <a:pt x="212115" y="67144"/>
                  </a:lnTo>
                  <a:lnTo>
                    <a:pt x="218211" y="70192"/>
                  </a:lnTo>
                  <a:lnTo>
                    <a:pt x="219735" y="71716"/>
                  </a:lnTo>
                  <a:lnTo>
                    <a:pt x="221259" y="74764"/>
                  </a:lnTo>
                  <a:lnTo>
                    <a:pt x="222783" y="76288"/>
                  </a:lnTo>
                  <a:lnTo>
                    <a:pt x="222783" y="87058"/>
                  </a:lnTo>
                  <a:lnTo>
                    <a:pt x="221259" y="91630"/>
                  </a:lnTo>
                  <a:lnTo>
                    <a:pt x="218211" y="94678"/>
                  </a:lnTo>
                  <a:lnTo>
                    <a:pt x="213639" y="97726"/>
                  </a:lnTo>
                  <a:lnTo>
                    <a:pt x="208978" y="99250"/>
                  </a:lnTo>
                  <a:lnTo>
                    <a:pt x="196786" y="99250"/>
                  </a:lnTo>
                  <a:lnTo>
                    <a:pt x="187642" y="96202"/>
                  </a:lnTo>
                  <a:lnTo>
                    <a:pt x="181546" y="93154"/>
                  </a:lnTo>
                  <a:lnTo>
                    <a:pt x="178498" y="90106"/>
                  </a:lnTo>
                  <a:lnTo>
                    <a:pt x="173926" y="87058"/>
                  </a:lnTo>
                  <a:lnTo>
                    <a:pt x="167830" y="94678"/>
                  </a:lnTo>
                  <a:lnTo>
                    <a:pt x="176974" y="103822"/>
                  </a:lnTo>
                  <a:lnTo>
                    <a:pt x="183070" y="105346"/>
                  </a:lnTo>
                  <a:lnTo>
                    <a:pt x="189166" y="108394"/>
                  </a:lnTo>
                  <a:lnTo>
                    <a:pt x="195262" y="109918"/>
                  </a:lnTo>
                  <a:lnTo>
                    <a:pt x="202882" y="109918"/>
                  </a:lnTo>
                  <a:lnTo>
                    <a:pt x="208978" y="109918"/>
                  </a:lnTo>
                  <a:lnTo>
                    <a:pt x="215163" y="108394"/>
                  </a:lnTo>
                  <a:lnTo>
                    <a:pt x="221259" y="105346"/>
                  </a:lnTo>
                  <a:lnTo>
                    <a:pt x="225831" y="103822"/>
                  </a:lnTo>
                  <a:lnTo>
                    <a:pt x="230403" y="100774"/>
                  </a:lnTo>
                  <a:lnTo>
                    <a:pt x="231927" y="96202"/>
                  </a:lnTo>
                  <a:lnTo>
                    <a:pt x="234975" y="91630"/>
                  </a:lnTo>
                  <a:lnTo>
                    <a:pt x="236499" y="87058"/>
                  </a:lnTo>
                  <a:lnTo>
                    <a:pt x="236499" y="76288"/>
                  </a:lnTo>
                  <a:close/>
                </a:path>
                <a:path w="662304" h="133350">
                  <a:moveTo>
                    <a:pt x="338709" y="131254"/>
                  </a:moveTo>
                  <a:lnTo>
                    <a:pt x="336092" y="122110"/>
                  </a:lnTo>
                  <a:lnTo>
                    <a:pt x="335661" y="120586"/>
                  </a:lnTo>
                  <a:lnTo>
                    <a:pt x="334137" y="122110"/>
                  </a:lnTo>
                  <a:lnTo>
                    <a:pt x="317373" y="122110"/>
                  </a:lnTo>
                  <a:lnTo>
                    <a:pt x="308229" y="117538"/>
                  </a:lnTo>
                  <a:lnTo>
                    <a:pt x="305079" y="116014"/>
                  </a:lnTo>
                  <a:lnTo>
                    <a:pt x="302031" y="112966"/>
                  </a:lnTo>
                  <a:lnTo>
                    <a:pt x="300507" y="109918"/>
                  </a:lnTo>
                  <a:lnTo>
                    <a:pt x="302031" y="109918"/>
                  </a:lnTo>
                  <a:lnTo>
                    <a:pt x="308229" y="108394"/>
                  </a:lnTo>
                  <a:lnTo>
                    <a:pt x="310769" y="106870"/>
                  </a:lnTo>
                  <a:lnTo>
                    <a:pt x="315849" y="103822"/>
                  </a:lnTo>
                  <a:lnTo>
                    <a:pt x="321945" y="99250"/>
                  </a:lnTo>
                  <a:lnTo>
                    <a:pt x="326517" y="93154"/>
                  </a:lnTo>
                  <a:lnTo>
                    <a:pt x="331089" y="85534"/>
                  </a:lnTo>
                  <a:lnTo>
                    <a:pt x="333082" y="79476"/>
                  </a:lnTo>
                  <a:lnTo>
                    <a:pt x="333108" y="79336"/>
                  </a:lnTo>
                  <a:lnTo>
                    <a:pt x="334518" y="72872"/>
                  </a:lnTo>
                  <a:lnTo>
                    <a:pt x="335368" y="65722"/>
                  </a:lnTo>
                  <a:lnTo>
                    <a:pt x="335661" y="58000"/>
                  </a:lnTo>
                  <a:lnTo>
                    <a:pt x="335368" y="50292"/>
                  </a:lnTo>
                  <a:lnTo>
                    <a:pt x="334518" y="43141"/>
                  </a:lnTo>
                  <a:lnTo>
                    <a:pt x="334429" y="42760"/>
                  </a:lnTo>
                  <a:lnTo>
                    <a:pt x="333082" y="36576"/>
                  </a:lnTo>
                  <a:lnTo>
                    <a:pt x="331089" y="30568"/>
                  </a:lnTo>
                  <a:lnTo>
                    <a:pt x="326517" y="22948"/>
                  </a:lnTo>
                  <a:lnTo>
                    <a:pt x="321945" y="16852"/>
                  </a:lnTo>
                  <a:lnTo>
                    <a:pt x="321945" y="42760"/>
                  </a:lnTo>
                  <a:lnTo>
                    <a:pt x="321945" y="73240"/>
                  </a:lnTo>
                  <a:lnTo>
                    <a:pt x="318820" y="79476"/>
                  </a:lnTo>
                  <a:lnTo>
                    <a:pt x="315849" y="85534"/>
                  </a:lnTo>
                  <a:lnTo>
                    <a:pt x="312801" y="90106"/>
                  </a:lnTo>
                  <a:lnTo>
                    <a:pt x="308229" y="94678"/>
                  </a:lnTo>
                  <a:lnTo>
                    <a:pt x="303555" y="97726"/>
                  </a:lnTo>
                  <a:lnTo>
                    <a:pt x="298983" y="99250"/>
                  </a:lnTo>
                  <a:lnTo>
                    <a:pt x="286791" y="99250"/>
                  </a:lnTo>
                  <a:lnTo>
                    <a:pt x="266979" y="79336"/>
                  </a:lnTo>
                  <a:lnTo>
                    <a:pt x="263931" y="73240"/>
                  </a:lnTo>
                  <a:lnTo>
                    <a:pt x="263931" y="42760"/>
                  </a:lnTo>
                  <a:lnTo>
                    <a:pt x="270027" y="30568"/>
                  </a:lnTo>
                  <a:lnTo>
                    <a:pt x="273075" y="25996"/>
                  </a:lnTo>
                  <a:lnTo>
                    <a:pt x="277647" y="21424"/>
                  </a:lnTo>
                  <a:lnTo>
                    <a:pt x="282219" y="18376"/>
                  </a:lnTo>
                  <a:lnTo>
                    <a:pt x="286791" y="16852"/>
                  </a:lnTo>
                  <a:lnTo>
                    <a:pt x="298983" y="16852"/>
                  </a:lnTo>
                  <a:lnTo>
                    <a:pt x="321945" y="42760"/>
                  </a:lnTo>
                  <a:lnTo>
                    <a:pt x="321945" y="16852"/>
                  </a:lnTo>
                  <a:lnTo>
                    <a:pt x="315849" y="12280"/>
                  </a:lnTo>
                  <a:lnTo>
                    <a:pt x="308229" y="7620"/>
                  </a:lnTo>
                  <a:lnTo>
                    <a:pt x="302031" y="6096"/>
                  </a:lnTo>
                  <a:lnTo>
                    <a:pt x="285267" y="6096"/>
                  </a:lnTo>
                  <a:lnTo>
                    <a:pt x="256311" y="30568"/>
                  </a:lnTo>
                  <a:lnTo>
                    <a:pt x="253428" y="36576"/>
                  </a:lnTo>
                  <a:lnTo>
                    <a:pt x="251548" y="43141"/>
                  </a:lnTo>
                  <a:lnTo>
                    <a:pt x="250520" y="50292"/>
                  </a:lnTo>
                  <a:lnTo>
                    <a:pt x="250215" y="58000"/>
                  </a:lnTo>
                  <a:lnTo>
                    <a:pt x="250520" y="65722"/>
                  </a:lnTo>
                  <a:lnTo>
                    <a:pt x="251548" y="72872"/>
                  </a:lnTo>
                  <a:lnTo>
                    <a:pt x="251650" y="73240"/>
                  </a:lnTo>
                  <a:lnTo>
                    <a:pt x="253428" y="79476"/>
                  </a:lnTo>
                  <a:lnTo>
                    <a:pt x="256311" y="85534"/>
                  </a:lnTo>
                  <a:lnTo>
                    <a:pt x="259359" y="93154"/>
                  </a:lnTo>
                  <a:lnTo>
                    <a:pt x="263931" y="99250"/>
                  </a:lnTo>
                  <a:lnTo>
                    <a:pt x="270027" y="103822"/>
                  </a:lnTo>
                  <a:lnTo>
                    <a:pt x="277647" y="108394"/>
                  </a:lnTo>
                  <a:lnTo>
                    <a:pt x="285267" y="109918"/>
                  </a:lnTo>
                  <a:lnTo>
                    <a:pt x="287172" y="109918"/>
                  </a:lnTo>
                  <a:lnTo>
                    <a:pt x="288315" y="114490"/>
                  </a:lnTo>
                  <a:lnTo>
                    <a:pt x="323469" y="132778"/>
                  </a:lnTo>
                  <a:lnTo>
                    <a:pt x="332613" y="132778"/>
                  </a:lnTo>
                  <a:lnTo>
                    <a:pt x="334137" y="131254"/>
                  </a:lnTo>
                  <a:lnTo>
                    <a:pt x="338709" y="131254"/>
                  </a:lnTo>
                  <a:close/>
                </a:path>
                <a:path w="662304" h="133350">
                  <a:moveTo>
                    <a:pt x="413473" y="97751"/>
                  </a:moveTo>
                  <a:lnTo>
                    <a:pt x="370713" y="97751"/>
                  </a:lnTo>
                  <a:lnTo>
                    <a:pt x="370713" y="7581"/>
                  </a:lnTo>
                  <a:lnTo>
                    <a:pt x="356997" y="7581"/>
                  </a:lnTo>
                  <a:lnTo>
                    <a:pt x="356997" y="97751"/>
                  </a:lnTo>
                  <a:lnTo>
                    <a:pt x="356997" y="107911"/>
                  </a:lnTo>
                  <a:lnTo>
                    <a:pt x="413473" y="107911"/>
                  </a:lnTo>
                  <a:lnTo>
                    <a:pt x="413473" y="97751"/>
                  </a:lnTo>
                  <a:close/>
                </a:path>
                <a:path w="662304" h="133350">
                  <a:moveTo>
                    <a:pt x="495769" y="62572"/>
                  </a:moveTo>
                  <a:lnTo>
                    <a:pt x="494245" y="54952"/>
                  </a:lnTo>
                  <a:lnTo>
                    <a:pt x="491197" y="50380"/>
                  </a:lnTo>
                  <a:lnTo>
                    <a:pt x="489673" y="44284"/>
                  </a:lnTo>
                  <a:lnTo>
                    <a:pt x="486625" y="39712"/>
                  </a:lnTo>
                  <a:lnTo>
                    <a:pt x="482053" y="36664"/>
                  </a:lnTo>
                  <a:lnTo>
                    <a:pt x="482053" y="59524"/>
                  </a:lnTo>
                  <a:lnTo>
                    <a:pt x="482053" y="76288"/>
                  </a:lnTo>
                  <a:lnTo>
                    <a:pt x="480529" y="80962"/>
                  </a:lnTo>
                  <a:lnTo>
                    <a:pt x="477481" y="90106"/>
                  </a:lnTo>
                  <a:lnTo>
                    <a:pt x="471385" y="96202"/>
                  </a:lnTo>
                  <a:lnTo>
                    <a:pt x="465289" y="99250"/>
                  </a:lnTo>
                  <a:lnTo>
                    <a:pt x="456145" y="99250"/>
                  </a:lnTo>
                  <a:lnTo>
                    <a:pt x="453097" y="97726"/>
                  </a:lnTo>
                  <a:lnTo>
                    <a:pt x="448525" y="96202"/>
                  </a:lnTo>
                  <a:lnTo>
                    <a:pt x="445477" y="94678"/>
                  </a:lnTo>
                  <a:lnTo>
                    <a:pt x="442429" y="91630"/>
                  </a:lnTo>
                  <a:lnTo>
                    <a:pt x="442429" y="51904"/>
                  </a:lnTo>
                  <a:lnTo>
                    <a:pt x="447001" y="48856"/>
                  </a:lnTo>
                  <a:lnTo>
                    <a:pt x="453097" y="45808"/>
                  </a:lnTo>
                  <a:lnTo>
                    <a:pt x="456145" y="42760"/>
                  </a:lnTo>
                  <a:lnTo>
                    <a:pt x="466813" y="42760"/>
                  </a:lnTo>
                  <a:lnTo>
                    <a:pt x="471385" y="44284"/>
                  </a:lnTo>
                  <a:lnTo>
                    <a:pt x="474433" y="45808"/>
                  </a:lnTo>
                  <a:lnTo>
                    <a:pt x="477481" y="48856"/>
                  </a:lnTo>
                  <a:lnTo>
                    <a:pt x="480529" y="54952"/>
                  </a:lnTo>
                  <a:lnTo>
                    <a:pt x="482053" y="59524"/>
                  </a:lnTo>
                  <a:lnTo>
                    <a:pt x="482053" y="36664"/>
                  </a:lnTo>
                  <a:lnTo>
                    <a:pt x="477481" y="33616"/>
                  </a:lnTo>
                  <a:lnTo>
                    <a:pt x="471385" y="32092"/>
                  </a:lnTo>
                  <a:lnTo>
                    <a:pt x="462241" y="32092"/>
                  </a:lnTo>
                  <a:lnTo>
                    <a:pt x="453097" y="35140"/>
                  </a:lnTo>
                  <a:lnTo>
                    <a:pt x="450049" y="36664"/>
                  </a:lnTo>
                  <a:lnTo>
                    <a:pt x="445477" y="39712"/>
                  </a:lnTo>
                  <a:lnTo>
                    <a:pt x="442429" y="42760"/>
                  </a:lnTo>
                  <a:lnTo>
                    <a:pt x="442429" y="0"/>
                  </a:lnTo>
                  <a:lnTo>
                    <a:pt x="430237" y="0"/>
                  </a:lnTo>
                  <a:lnTo>
                    <a:pt x="430237" y="108394"/>
                  </a:lnTo>
                  <a:lnTo>
                    <a:pt x="440905" y="108394"/>
                  </a:lnTo>
                  <a:lnTo>
                    <a:pt x="440905" y="100774"/>
                  </a:lnTo>
                  <a:lnTo>
                    <a:pt x="442429" y="100774"/>
                  </a:lnTo>
                  <a:lnTo>
                    <a:pt x="445477" y="103822"/>
                  </a:lnTo>
                  <a:lnTo>
                    <a:pt x="448525" y="105346"/>
                  </a:lnTo>
                  <a:lnTo>
                    <a:pt x="453097" y="106870"/>
                  </a:lnTo>
                  <a:lnTo>
                    <a:pt x="459193" y="109918"/>
                  </a:lnTo>
                  <a:lnTo>
                    <a:pt x="468337" y="109918"/>
                  </a:lnTo>
                  <a:lnTo>
                    <a:pt x="474433" y="108394"/>
                  </a:lnTo>
                  <a:lnTo>
                    <a:pt x="483577" y="102298"/>
                  </a:lnTo>
                  <a:lnTo>
                    <a:pt x="485101" y="100774"/>
                  </a:lnTo>
                  <a:lnTo>
                    <a:pt x="486625" y="99250"/>
                  </a:lnTo>
                  <a:lnTo>
                    <a:pt x="488149" y="97726"/>
                  </a:lnTo>
                  <a:lnTo>
                    <a:pt x="494245" y="85534"/>
                  </a:lnTo>
                  <a:lnTo>
                    <a:pt x="495769" y="77812"/>
                  </a:lnTo>
                  <a:lnTo>
                    <a:pt x="495769" y="62572"/>
                  </a:lnTo>
                  <a:close/>
                </a:path>
                <a:path w="662304" h="133350">
                  <a:moveTo>
                    <a:pt x="578167" y="108394"/>
                  </a:moveTo>
                  <a:lnTo>
                    <a:pt x="553046" y="65620"/>
                  </a:lnTo>
                  <a:lnTo>
                    <a:pt x="547687" y="56476"/>
                  </a:lnTo>
                  <a:lnTo>
                    <a:pt x="552818" y="47332"/>
                  </a:lnTo>
                  <a:lnTo>
                    <a:pt x="575119" y="7620"/>
                  </a:lnTo>
                  <a:lnTo>
                    <a:pt x="562927" y="7620"/>
                  </a:lnTo>
                  <a:lnTo>
                    <a:pt x="549211" y="33616"/>
                  </a:lnTo>
                  <a:lnTo>
                    <a:pt x="547687" y="35140"/>
                  </a:lnTo>
                  <a:lnTo>
                    <a:pt x="546163" y="38188"/>
                  </a:lnTo>
                  <a:lnTo>
                    <a:pt x="546163" y="39712"/>
                  </a:lnTo>
                  <a:lnTo>
                    <a:pt x="543115" y="45808"/>
                  </a:lnTo>
                  <a:lnTo>
                    <a:pt x="541591" y="47332"/>
                  </a:lnTo>
                  <a:lnTo>
                    <a:pt x="540067" y="45808"/>
                  </a:lnTo>
                  <a:lnTo>
                    <a:pt x="537019" y="39712"/>
                  </a:lnTo>
                  <a:lnTo>
                    <a:pt x="535495" y="38188"/>
                  </a:lnTo>
                  <a:lnTo>
                    <a:pt x="535495" y="35140"/>
                  </a:lnTo>
                  <a:lnTo>
                    <a:pt x="533971" y="33616"/>
                  </a:lnTo>
                  <a:lnTo>
                    <a:pt x="520255" y="7620"/>
                  </a:lnTo>
                  <a:lnTo>
                    <a:pt x="506539" y="7620"/>
                  </a:lnTo>
                  <a:lnTo>
                    <a:pt x="532447" y="56476"/>
                  </a:lnTo>
                  <a:lnTo>
                    <a:pt x="503478" y="108394"/>
                  </a:lnTo>
                  <a:lnTo>
                    <a:pt x="517207" y="108394"/>
                  </a:lnTo>
                  <a:lnTo>
                    <a:pt x="532447" y="80962"/>
                  </a:lnTo>
                  <a:lnTo>
                    <a:pt x="532447" y="77812"/>
                  </a:lnTo>
                  <a:lnTo>
                    <a:pt x="533971" y="76288"/>
                  </a:lnTo>
                  <a:lnTo>
                    <a:pt x="537019" y="70192"/>
                  </a:lnTo>
                  <a:lnTo>
                    <a:pt x="538543" y="68668"/>
                  </a:lnTo>
                  <a:lnTo>
                    <a:pt x="540067" y="65620"/>
                  </a:lnTo>
                  <a:lnTo>
                    <a:pt x="541591" y="68668"/>
                  </a:lnTo>
                  <a:lnTo>
                    <a:pt x="543115" y="70192"/>
                  </a:lnTo>
                  <a:lnTo>
                    <a:pt x="546163" y="76288"/>
                  </a:lnTo>
                  <a:lnTo>
                    <a:pt x="547687" y="77812"/>
                  </a:lnTo>
                  <a:lnTo>
                    <a:pt x="549211" y="80962"/>
                  </a:lnTo>
                  <a:lnTo>
                    <a:pt x="562927" y="108394"/>
                  </a:lnTo>
                  <a:lnTo>
                    <a:pt x="578167" y="108394"/>
                  </a:lnTo>
                  <a:close/>
                </a:path>
                <a:path w="662304" h="133350">
                  <a:moveTo>
                    <a:pt x="662076" y="108394"/>
                  </a:moveTo>
                  <a:lnTo>
                    <a:pt x="651903" y="77812"/>
                  </a:lnTo>
                  <a:lnTo>
                    <a:pt x="648360" y="67144"/>
                  </a:lnTo>
                  <a:lnTo>
                    <a:pt x="636524" y="31584"/>
                  </a:lnTo>
                  <a:lnTo>
                    <a:pt x="636524" y="67144"/>
                  </a:lnTo>
                  <a:lnTo>
                    <a:pt x="606818" y="67144"/>
                  </a:lnTo>
                  <a:lnTo>
                    <a:pt x="611784" y="51904"/>
                  </a:lnTo>
                  <a:lnTo>
                    <a:pt x="613308" y="45808"/>
                  </a:lnTo>
                  <a:lnTo>
                    <a:pt x="614832" y="41236"/>
                  </a:lnTo>
                  <a:lnTo>
                    <a:pt x="617880" y="29044"/>
                  </a:lnTo>
                  <a:lnTo>
                    <a:pt x="619404" y="24472"/>
                  </a:lnTo>
                  <a:lnTo>
                    <a:pt x="620928" y="18376"/>
                  </a:lnTo>
                  <a:lnTo>
                    <a:pt x="622452" y="18376"/>
                  </a:lnTo>
                  <a:lnTo>
                    <a:pt x="623976" y="24472"/>
                  </a:lnTo>
                  <a:lnTo>
                    <a:pt x="625500" y="29044"/>
                  </a:lnTo>
                  <a:lnTo>
                    <a:pt x="628548" y="41236"/>
                  </a:lnTo>
                  <a:lnTo>
                    <a:pt x="630072" y="45808"/>
                  </a:lnTo>
                  <a:lnTo>
                    <a:pt x="631596" y="51904"/>
                  </a:lnTo>
                  <a:lnTo>
                    <a:pt x="636524" y="67144"/>
                  </a:lnTo>
                  <a:lnTo>
                    <a:pt x="636524" y="31584"/>
                  </a:lnTo>
                  <a:lnTo>
                    <a:pt x="632129" y="18376"/>
                  </a:lnTo>
                  <a:lnTo>
                    <a:pt x="628548" y="7620"/>
                  </a:lnTo>
                  <a:lnTo>
                    <a:pt x="614832" y="7620"/>
                  </a:lnTo>
                  <a:lnTo>
                    <a:pt x="581202" y="108394"/>
                  </a:lnTo>
                  <a:lnTo>
                    <a:pt x="593407" y="108394"/>
                  </a:lnTo>
                  <a:lnTo>
                    <a:pt x="603351" y="77812"/>
                  </a:lnTo>
                  <a:lnTo>
                    <a:pt x="639978" y="77812"/>
                  </a:lnTo>
                  <a:lnTo>
                    <a:pt x="649884" y="108394"/>
                  </a:lnTo>
                  <a:lnTo>
                    <a:pt x="662076" y="108394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 descr=""/>
          <p:cNvGrpSpPr/>
          <p:nvPr/>
        </p:nvGrpSpPr>
        <p:grpSpPr>
          <a:xfrm>
            <a:off x="1676400" y="2421635"/>
            <a:ext cx="6713220" cy="535305"/>
            <a:chOff x="1676400" y="2421635"/>
            <a:chExt cx="6713220" cy="535305"/>
          </a:xfrm>
        </p:grpSpPr>
        <p:pic>
          <p:nvPicPr>
            <p:cNvPr id="38" name="object 3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2421635"/>
              <a:ext cx="6713219" cy="53492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657" y="2625566"/>
              <a:ext cx="1588103" cy="11449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68528" y="2627185"/>
              <a:ext cx="996124" cy="11134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79988" y="2634805"/>
              <a:ext cx="1099756" cy="126682"/>
            </a:xfrm>
            <a:prstGeom prst="rect">
              <a:avLst/>
            </a:prstGeom>
          </p:spPr>
        </p:pic>
      </p:grpSp>
      <p:grpSp>
        <p:nvGrpSpPr>
          <p:cNvPr id="42" name="object 42" descr=""/>
          <p:cNvGrpSpPr/>
          <p:nvPr/>
        </p:nvGrpSpPr>
        <p:grpSpPr>
          <a:xfrm>
            <a:off x="1676400" y="3107435"/>
            <a:ext cx="6713220" cy="536575"/>
            <a:chOff x="1676400" y="3107435"/>
            <a:chExt cx="6713220" cy="536575"/>
          </a:xfrm>
        </p:grpSpPr>
        <p:pic>
          <p:nvPicPr>
            <p:cNvPr id="43" name="object 4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3107435"/>
              <a:ext cx="6713219" cy="53644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31657" y="3312223"/>
              <a:ext cx="1588103" cy="114490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68528" y="3322986"/>
              <a:ext cx="13970" cy="100965"/>
            </a:xfrm>
            <a:custGeom>
              <a:avLst/>
              <a:gdLst/>
              <a:ahLst/>
              <a:cxnLst/>
              <a:rect l="l" t="t" r="r" b="b"/>
              <a:pathLst>
                <a:path w="13970" h="100964">
                  <a:moveTo>
                    <a:pt x="13716" y="100679"/>
                  </a:moveTo>
                  <a:lnTo>
                    <a:pt x="0" y="100679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0679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09676" y="3322891"/>
              <a:ext cx="108394" cy="102393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1411" y="3322891"/>
              <a:ext cx="71723" cy="10229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64470" y="3316890"/>
              <a:ext cx="430244" cy="138874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4217574" y="3315366"/>
              <a:ext cx="64135" cy="109855"/>
            </a:xfrm>
            <a:custGeom>
              <a:avLst/>
              <a:gdLst/>
              <a:ahLst/>
              <a:cxnLst/>
              <a:rect l="l" t="t" r="r" b="b"/>
              <a:pathLst>
                <a:path w="64135" h="109854">
                  <a:moveTo>
                    <a:pt x="10668" y="108299"/>
                  </a:moveTo>
                  <a:lnTo>
                    <a:pt x="0" y="108299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42672"/>
                  </a:lnTo>
                  <a:lnTo>
                    <a:pt x="25908" y="42672"/>
                  </a:lnTo>
                  <a:lnTo>
                    <a:pt x="22860" y="45720"/>
                  </a:lnTo>
                  <a:lnTo>
                    <a:pt x="19812" y="47244"/>
                  </a:lnTo>
                  <a:lnTo>
                    <a:pt x="15240" y="48768"/>
                  </a:lnTo>
                  <a:lnTo>
                    <a:pt x="12192" y="51816"/>
                  </a:lnTo>
                  <a:lnTo>
                    <a:pt x="12192" y="91535"/>
                  </a:lnTo>
                  <a:lnTo>
                    <a:pt x="15240" y="94583"/>
                  </a:lnTo>
                  <a:lnTo>
                    <a:pt x="21336" y="97631"/>
                  </a:lnTo>
                  <a:lnTo>
                    <a:pt x="25908" y="99155"/>
                  </a:lnTo>
                  <a:lnTo>
                    <a:pt x="56388" y="99155"/>
                  </a:lnTo>
                  <a:lnTo>
                    <a:pt x="54864" y="100679"/>
                  </a:lnTo>
                  <a:lnTo>
                    <a:pt x="10668" y="100679"/>
                  </a:lnTo>
                  <a:lnTo>
                    <a:pt x="10668" y="108299"/>
                  </a:lnTo>
                  <a:close/>
                </a:path>
                <a:path w="64135" h="109854">
                  <a:moveTo>
                    <a:pt x="56388" y="99155"/>
                  </a:moveTo>
                  <a:lnTo>
                    <a:pt x="35052" y="99155"/>
                  </a:lnTo>
                  <a:lnTo>
                    <a:pt x="41148" y="96107"/>
                  </a:lnTo>
                  <a:lnTo>
                    <a:pt x="47244" y="90011"/>
                  </a:lnTo>
                  <a:lnTo>
                    <a:pt x="51816" y="76295"/>
                  </a:lnTo>
                  <a:lnTo>
                    <a:pt x="51816" y="64103"/>
                  </a:lnTo>
                  <a:lnTo>
                    <a:pt x="50292" y="59531"/>
                  </a:lnTo>
                  <a:lnTo>
                    <a:pt x="50292" y="54959"/>
                  </a:lnTo>
                  <a:lnTo>
                    <a:pt x="48768" y="51816"/>
                  </a:lnTo>
                  <a:lnTo>
                    <a:pt x="45720" y="48768"/>
                  </a:lnTo>
                  <a:lnTo>
                    <a:pt x="44196" y="45720"/>
                  </a:lnTo>
                  <a:lnTo>
                    <a:pt x="41148" y="44196"/>
                  </a:lnTo>
                  <a:lnTo>
                    <a:pt x="36576" y="42672"/>
                  </a:lnTo>
                  <a:lnTo>
                    <a:pt x="12192" y="42672"/>
                  </a:lnTo>
                  <a:lnTo>
                    <a:pt x="15240" y="39624"/>
                  </a:lnTo>
                  <a:lnTo>
                    <a:pt x="19812" y="36576"/>
                  </a:lnTo>
                  <a:lnTo>
                    <a:pt x="22860" y="35052"/>
                  </a:lnTo>
                  <a:lnTo>
                    <a:pt x="27432" y="33528"/>
                  </a:lnTo>
                  <a:lnTo>
                    <a:pt x="30480" y="32004"/>
                  </a:lnTo>
                  <a:lnTo>
                    <a:pt x="41148" y="32004"/>
                  </a:lnTo>
                  <a:lnTo>
                    <a:pt x="47244" y="33528"/>
                  </a:lnTo>
                  <a:lnTo>
                    <a:pt x="56388" y="39624"/>
                  </a:lnTo>
                  <a:lnTo>
                    <a:pt x="59436" y="44196"/>
                  </a:lnTo>
                  <a:lnTo>
                    <a:pt x="60960" y="50292"/>
                  </a:lnTo>
                  <a:lnTo>
                    <a:pt x="64008" y="54959"/>
                  </a:lnTo>
                  <a:lnTo>
                    <a:pt x="64008" y="77819"/>
                  </a:lnTo>
                  <a:lnTo>
                    <a:pt x="62484" y="85439"/>
                  </a:lnTo>
                  <a:lnTo>
                    <a:pt x="59436" y="91535"/>
                  </a:lnTo>
                  <a:lnTo>
                    <a:pt x="57912" y="97631"/>
                  </a:lnTo>
                  <a:lnTo>
                    <a:pt x="56388" y="99155"/>
                  </a:lnTo>
                  <a:close/>
                </a:path>
                <a:path w="64135" h="109854">
                  <a:moveTo>
                    <a:pt x="38100" y="109823"/>
                  </a:moveTo>
                  <a:lnTo>
                    <a:pt x="28956" y="109823"/>
                  </a:lnTo>
                  <a:lnTo>
                    <a:pt x="25908" y="108299"/>
                  </a:lnTo>
                  <a:lnTo>
                    <a:pt x="21336" y="106775"/>
                  </a:lnTo>
                  <a:lnTo>
                    <a:pt x="15240" y="103727"/>
                  </a:lnTo>
                  <a:lnTo>
                    <a:pt x="12192" y="100679"/>
                  </a:lnTo>
                  <a:lnTo>
                    <a:pt x="54864" y="100679"/>
                  </a:lnTo>
                  <a:lnTo>
                    <a:pt x="53340" y="102203"/>
                  </a:lnTo>
                  <a:lnTo>
                    <a:pt x="44196" y="108299"/>
                  </a:lnTo>
                  <a:lnTo>
                    <a:pt x="38100" y="109823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0822" y="3315366"/>
              <a:ext cx="1246346" cy="126682"/>
            </a:xfrm>
            <a:prstGeom prst="rect">
              <a:avLst/>
            </a:prstGeom>
          </p:spPr>
        </p:pic>
      </p:grpSp>
      <p:grpSp>
        <p:nvGrpSpPr>
          <p:cNvPr id="51" name="object 51" descr=""/>
          <p:cNvGrpSpPr/>
          <p:nvPr/>
        </p:nvGrpSpPr>
        <p:grpSpPr>
          <a:xfrm>
            <a:off x="1676400" y="3794759"/>
            <a:ext cx="6713220" cy="535305"/>
            <a:chOff x="1676400" y="3794759"/>
            <a:chExt cx="6713220" cy="535305"/>
          </a:xfrm>
        </p:grpSpPr>
        <p:pic>
          <p:nvPicPr>
            <p:cNvPr id="52" name="object 5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3794759"/>
              <a:ext cx="6713219" cy="53492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657" y="3998975"/>
              <a:ext cx="1588103" cy="11449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68528" y="4000595"/>
              <a:ext cx="2138743" cy="143351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1676400" y="4480559"/>
            <a:ext cx="6713220" cy="536575"/>
            <a:chOff x="1676400" y="4480559"/>
            <a:chExt cx="6713220" cy="536575"/>
          </a:xfrm>
        </p:grpSpPr>
        <p:pic>
          <p:nvPicPr>
            <p:cNvPr id="56" name="object 5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4480559"/>
              <a:ext cx="6713219" cy="53644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657" y="4685728"/>
              <a:ext cx="1588103" cy="11449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68528" y="4688776"/>
              <a:ext cx="1247870" cy="14039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37735" y="4696459"/>
              <a:ext cx="204406" cy="10223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63572" y="4696396"/>
              <a:ext cx="382904" cy="11906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72385" y="4690395"/>
              <a:ext cx="173926" cy="131159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1676400" y="5167884"/>
            <a:ext cx="6713220" cy="536575"/>
            <a:chOff x="1676400" y="5167884"/>
            <a:chExt cx="6713220" cy="536575"/>
          </a:xfrm>
        </p:grpSpPr>
        <p:pic>
          <p:nvPicPr>
            <p:cNvPr id="63" name="object 6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5167884"/>
              <a:ext cx="6713219" cy="53644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31657" y="5372385"/>
              <a:ext cx="1588103" cy="11449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68528" y="5381529"/>
              <a:ext cx="2120455" cy="135921"/>
            </a:xfrm>
            <a:prstGeom prst="rect">
              <a:avLst/>
            </a:prstGeom>
          </p:spPr>
        </p:pic>
      </p:grpSp>
      <p:grpSp>
        <p:nvGrpSpPr>
          <p:cNvPr id="66" name="object 66" descr=""/>
          <p:cNvGrpSpPr/>
          <p:nvPr/>
        </p:nvGrpSpPr>
        <p:grpSpPr>
          <a:xfrm>
            <a:off x="1676400" y="5855208"/>
            <a:ext cx="6713220" cy="535305"/>
            <a:chOff x="1676400" y="5855208"/>
            <a:chExt cx="6713220" cy="535305"/>
          </a:xfrm>
        </p:grpSpPr>
        <p:pic>
          <p:nvPicPr>
            <p:cNvPr id="67" name="object 6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5855208"/>
              <a:ext cx="6713219" cy="534923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31657" y="6059138"/>
              <a:ext cx="1588103" cy="114490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3468528" y="6069901"/>
              <a:ext cx="13970" cy="100965"/>
            </a:xfrm>
            <a:custGeom>
              <a:avLst/>
              <a:gdLst/>
              <a:ahLst/>
              <a:cxnLst/>
              <a:rect l="l" t="t" r="r" b="b"/>
              <a:pathLst>
                <a:path w="13970" h="100964">
                  <a:moveTo>
                    <a:pt x="13716" y="100679"/>
                  </a:moveTo>
                  <a:lnTo>
                    <a:pt x="0" y="100679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0679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09676" y="6069806"/>
              <a:ext cx="108394" cy="10229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71411" y="6069806"/>
              <a:ext cx="71723" cy="10229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64470" y="6068282"/>
              <a:ext cx="225837" cy="10382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10120" y="6094285"/>
              <a:ext cx="64008" cy="106775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94035" y="6068377"/>
              <a:ext cx="68579" cy="103727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4182427" y="6069901"/>
              <a:ext cx="70485" cy="100965"/>
            </a:xfrm>
            <a:custGeom>
              <a:avLst/>
              <a:gdLst/>
              <a:ahLst/>
              <a:cxnLst/>
              <a:rect l="l" t="t" r="r" b="b"/>
              <a:pathLst>
                <a:path w="70485" h="100964">
                  <a:moveTo>
                    <a:pt x="39719" y="100679"/>
                  </a:moveTo>
                  <a:lnTo>
                    <a:pt x="0" y="100679"/>
                  </a:lnTo>
                  <a:lnTo>
                    <a:pt x="0" y="0"/>
                  </a:lnTo>
                  <a:lnTo>
                    <a:pt x="36671" y="0"/>
                  </a:lnTo>
                  <a:lnTo>
                    <a:pt x="42767" y="1524"/>
                  </a:lnTo>
                  <a:lnTo>
                    <a:pt x="47339" y="3048"/>
                  </a:lnTo>
                  <a:lnTo>
                    <a:pt x="53435" y="4572"/>
                  </a:lnTo>
                  <a:lnTo>
                    <a:pt x="59531" y="10668"/>
                  </a:lnTo>
                  <a:lnTo>
                    <a:pt x="12287" y="10668"/>
                  </a:lnTo>
                  <a:lnTo>
                    <a:pt x="12287" y="42672"/>
                  </a:lnTo>
                  <a:lnTo>
                    <a:pt x="58007" y="42672"/>
                  </a:lnTo>
                  <a:lnTo>
                    <a:pt x="54959" y="44196"/>
                  </a:lnTo>
                  <a:lnTo>
                    <a:pt x="48863" y="45720"/>
                  </a:lnTo>
                  <a:lnTo>
                    <a:pt x="48863" y="47244"/>
                  </a:lnTo>
                  <a:lnTo>
                    <a:pt x="56483" y="48768"/>
                  </a:lnTo>
                  <a:lnTo>
                    <a:pt x="61055" y="50292"/>
                  </a:lnTo>
                  <a:lnTo>
                    <a:pt x="62071" y="51816"/>
                  </a:lnTo>
                  <a:lnTo>
                    <a:pt x="12287" y="51816"/>
                  </a:lnTo>
                  <a:lnTo>
                    <a:pt x="12287" y="90011"/>
                  </a:lnTo>
                  <a:lnTo>
                    <a:pt x="63595" y="90011"/>
                  </a:lnTo>
                  <a:lnTo>
                    <a:pt x="62579" y="91535"/>
                  </a:lnTo>
                  <a:lnTo>
                    <a:pt x="58007" y="94583"/>
                  </a:lnTo>
                  <a:lnTo>
                    <a:pt x="51911" y="97631"/>
                  </a:lnTo>
                  <a:lnTo>
                    <a:pt x="39719" y="100679"/>
                  </a:lnTo>
                  <a:close/>
                </a:path>
                <a:path w="70485" h="100964">
                  <a:moveTo>
                    <a:pt x="58007" y="42672"/>
                  </a:moveTo>
                  <a:lnTo>
                    <a:pt x="36671" y="42672"/>
                  </a:lnTo>
                  <a:lnTo>
                    <a:pt x="42767" y="41148"/>
                  </a:lnTo>
                  <a:lnTo>
                    <a:pt x="45815" y="38100"/>
                  </a:lnTo>
                  <a:lnTo>
                    <a:pt x="50387" y="35052"/>
                  </a:lnTo>
                  <a:lnTo>
                    <a:pt x="51911" y="32004"/>
                  </a:lnTo>
                  <a:lnTo>
                    <a:pt x="51911" y="19812"/>
                  </a:lnTo>
                  <a:lnTo>
                    <a:pt x="45815" y="13716"/>
                  </a:lnTo>
                  <a:lnTo>
                    <a:pt x="41243" y="12192"/>
                  </a:lnTo>
                  <a:lnTo>
                    <a:pt x="35147" y="10668"/>
                  </a:lnTo>
                  <a:lnTo>
                    <a:pt x="59531" y="10668"/>
                  </a:lnTo>
                  <a:lnTo>
                    <a:pt x="62579" y="13716"/>
                  </a:lnTo>
                  <a:lnTo>
                    <a:pt x="64103" y="18288"/>
                  </a:lnTo>
                  <a:lnTo>
                    <a:pt x="64103" y="30480"/>
                  </a:lnTo>
                  <a:lnTo>
                    <a:pt x="62579" y="35052"/>
                  </a:lnTo>
                  <a:lnTo>
                    <a:pt x="61055" y="38100"/>
                  </a:lnTo>
                  <a:lnTo>
                    <a:pt x="58007" y="42672"/>
                  </a:lnTo>
                  <a:close/>
                </a:path>
                <a:path w="70485" h="100964">
                  <a:moveTo>
                    <a:pt x="63595" y="90011"/>
                  </a:moveTo>
                  <a:lnTo>
                    <a:pt x="38195" y="90011"/>
                  </a:lnTo>
                  <a:lnTo>
                    <a:pt x="45815" y="88487"/>
                  </a:lnTo>
                  <a:lnTo>
                    <a:pt x="54959" y="82391"/>
                  </a:lnTo>
                  <a:lnTo>
                    <a:pt x="58007" y="77819"/>
                  </a:lnTo>
                  <a:lnTo>
                    <a:pt x="58007" y="64008"/>
                  </a:lnTo>
                  <a:lnTo>
                    <a:pt x="54959" y="59436"/>
                  </a:lnTo>
                  <a:lnTo>
                    <a:pt x="45815" y="53340"/>
                  </a:lnTo>
                  <a:lnTo>
                    <a:pt x="38195" y="51816"/>
                  </a:lnTo>
                  <a:lnTo>
                    <a:pt x="62071" y="51816"/>
                  </a:lnTo>
                  <a:lnTo>
                    <a:pt x="64103" y="54864"/>
                  </a:lnTo>
                  <a:lnTo>
                    <a:pt x="68675" y="57912"/>
                  </a:lnTo>
                  <a:lnTo>
                    <a:pt x="70199" y="64008"/>
                  </a:lnTo>
                  <a:lnTo>
                    <a:pt x="70199" y="77819"/>
                  </a:lnTo>
                  <a:lnTo>
                    <a:pt x="68675" y="82391"/>
                  </a:lnTo>
                  <a:lnTo>
                    <a:pt x="63595" y="90011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70914" y="6062186"/>
              <a:ext cx="967168" cy="140398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5248846" y="6070257"/>
              <a:ext cx="140970" cy="102235"/>
            </a:xfrm>
            <a:custGeom>
              <a:avLst/>
              <a:gdLst/>
              <a:ahLst/>
              <a:cxnLst/>
              <a:rect l="l" t="t" r="r" b="b"/>
              <a:pathLst>
                <a:path w="140970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970" h="102235">
                  <a:moveTo>
                    <a:pt x="140398" y="25463"/>
                  </a:moveTo>
                  <a:lnTo>
                    <a:pt x="128206" y="25463"/>
                  </a:lnTo>
                  <a:lnTo>
                    <a:pt x="128206" y="78892"/>
                  </a:lnTo>
                  <a:lnTo>
                    <a:pt x="120586" y="86512"/>
                  </a:lnTo>
                  <a:lnTo>
                    <a:pt x="111442" y="91084"/>
                  </a:lnTo>
                  <a:lnTo>
                    <a:pt x="103720" y="91084"/>
                  </a:lnTo>
                  <a:lnTo>
                    <a:pt x="99148" y="89560"/>
                  </a:lnTo>
                  <a:lnTo>
                    <a:pt x="97624" y="86512"/>
                  </a:lnTo>
                  <a:lnTo>
                    <a:pt x="94576" y="83464"/>
                  </a:lnTo>
                  <a:lnTo>
                    <a:pt x="94576" y="25463"/>
                  </a:lnTo>
                  <a:lnTo>
                    <a:pt x="80860" y="25463"/>
                  </a:lnTo>
                  <a:lnTo>
                    <a:pt x="80860" y="81940"/>
                  </a:lnTo>
                  <a:lnTo>
                    <a:pt x="83908" y="89560"/>
                  </a:lnTo>
                  <a:lnTo>
                    <a:pt x="90004" y="98806"/>
                  </a:lnTo>
                  <a:lnTo>
                    <a:pt x="96100" y="101854"/>
                  </a:lnTo>
                  <a:lnTo>
                    <a:pt x="103720" y="101854"/>
                  </a:lnTo>
                  <a:lnTo>
                    <a:pt x="109816" y="101854"/>
                  </a:lnTo>
                  <a:lnTo>
                    <a:pt x="128206" y="88036"/>
                  </a:lnTo>
                  <a:lnTo>
                    <a:pt x="129730" y="88036"/>
                  </a:lnTo>
                  <a:lnTo>
                    <a:pt x="129730" y="100330"/>
                  </a:lnTo>
                  <a:lnTo>
                    <a:pt x="140398" y="100330"/>
                  </a:lnTo>
                  <a:lnTo>
                    <a:pt x="140398" y="25463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13533" y="6094285"/>
              <a:ext cx="176974" cy="76295"/>
            </a:xfrm>
            <a:prstGeom prst="rect">
              <a:avLst/>
            </a:prstGeom>
          </p:spPr>
        </p:pic>
      </p:grpSp>
      <p:grpSp>
        <p:nvGrpSpPr>
          <p:cNvPr id="79" name="object 79" descr=""/>
          <p:cNvGrpSpPr/>
          <p:nvPr/>
        </p:nvGrpSpPr>
        <p:grpSpPr>
          <a:xfrm>
            <a:off x="1676400" y="6541007"/>
            <a:ext cx="6713220" cy="536575"/>
            <a:chOff x="1676400" y="6541007"/>
            <a:chExt cx="6713220" cy="536575"/>
          </a:xfrm>
        </p:grpSpPr>
        <p:pic>
          <p:nvPicPr>
            <p:cNvPr id="80" name="object 8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6541007"/>
              <a:ext cx="6713219" cy="536448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31657" y="6745890"/>
              <a:ext cx="1588103" cy="114490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468528" y="6745890"/>
              <a:ext cx="2132647" cy="112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91354" y="534923"/>
            <a:ext cx="918844" cy="192405"/>
            <a:chOff x="1691354" y="534923"/>
            <a:chExt cx="918844" cy="1924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1354" y="545591"/>
              <a:ext cx="132683" cy="18154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9945" y="534923"/>
              <a:ext cx="111347" cy="18916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344" y="589787"/>
              <a:ext cx="108299" cy="1373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695" y="589787"/>
              <a:ext cx="111347" cy="13430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1713" y="589787"/>
              <a:ext cx="111347" cy="13430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0572" y="589787"/>
              <a:ext cx="115839" cy="13735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563939" y="534923"/>
              <a:ext cx="45720" cy="192405"/>
            </a:xfrm>
            <a:custGeom>
              <a:avLst/>
              <a:gdLst/>
              <a:ahLst/>
              <a:cxnLst/>
              <a:rect l="l" t="t" r="r" b="b"/>
              <a:pathLst>
                <a:path w="45719" h="192404">
                  <a:moveTo>
                    <a:pt x="36576" y="192214"/>
                  </a:moveTo>
                  <a:lnTo>
                    <a:pt x="30480" y="192214"/>
                  </a:lnTo>
                  <a:lnTo>
                    <a:pt x="22860" y="192214"/>
                  </a:lnTo>
                  <a:lnTo>
                    <a:pt x="16764" y="190690"/>
                  </a:lnTo>
                  <a:lnTo>
                    <a:pt x="7620" y="184594"/>
                  </a:lnTo>
                  <a:lnTo>
                    <a:pt x="4572" y="180022"/>
                  </a:lnTo>
                  <a:lnTo>
                    <a:pt x="3048" y="175450"/>
                  </a:lnTo>
                  <a:lnTo>
                    <a:pt x="0" y="163258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60210"/>
                  </a:lnTo>
                  <a:lnTo>
                    <a:pt x="32004" y="163258"/>
                  </a:lnTo>
                  <a:lnTo>
                    <a:pt x="33528" y="164782"/>
                  </a:lnTo>
                  <a:lnTo>
                    <a:pt x="33528" y="166306"/>
                  </a:lnTo>
                  <a:lnTo>
                    <a:pt x="42672" y="166306"/>
                  </a:lnTo>
                  <a:lnTo>
                    <a:pt x="45720" y="189166"/>
                  </a:lnTo>
                  <a:lnTo>
                    <a:pt x="44196" y="189166"/>
                  </a:lnTo>
                  <a:lnTo>
                    <a:pt x="42672" y="190690"/>
                  </a:lnTo>
                  <a:lnTo>
                    <a:pt x="39624" y="190690"/>
                  </a:lnTo>
                  <a:lnTo>
                    <a:pt x="36576" y="19221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2689002" y="548640"/>
            <a:ext cx="274955" cy="179070"/>
            <a:chOff x="2689002" y="548640"/>
            <a:chExt cx="274955" cy="179070"/>
          </a:xfrm>
        </p:grpSpPr>
        <p:sp>
          <p:nvSpPr>
            <p:cNvPr id="11" name="object 11" descr=""/>
            <p:cNvSpPr/>
            <p:nvPr/>
          </p:nvSpPr>
          <p:spPr>
            <a:xfrm>
              <a:off x="2689002" y="548640"/>
              <a:ext cx="32384" cy="175895"/>
            </a:xfrm>
            <a:custGeom>
              <a:avLst/>
              <a:gdLst/>
              <a:ahLst/>
              <a:cxnLst/>
              <a:rect l="l" t="t" r="r" b="b"/>
              <a:pathLst>
                <a:path w="32385" h="175895">
                  <a:moveTo>
                    <a:pt x="32003" y="175450"/>
                  </a:moveTo>
                  <a:lnTo>
                    <a:pt x="1524" y="175450"/>
                  </a:lnTo>
                  <a:lnTo>
                    <a:pt x="0" y="1523"/>
                  </a:lnTo>
                  <a:lnTo>
                    <a:pt x="32003" y="0"/>
                  </a:lnTo>
                  <a:lnTo>
                    <a:pt x="32003" y="17545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3773" y="550164"/>
              <a:ext cx="131159" cy="17392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923889" y="594360"/>
              <a:ext cx="40005" cy="133350"/>
            </a:xfrm>
            <a:custGeom>
              <a:avLst/>
              <a:gdLst/>
              <a:ahLst/>
              <a:cxnLst/>
              <a:rect l="l" t="t" r="r" b="b"/>
              <a:pathLst>
                <a:path w="40005" h="133350">
                  <a:moveTo>
                    <a:pt x="26003" y="41243"/>
                  </a:moveTo>
                  <a:lnTo>
                    <a:pt x="13811" y="41243"/>
                  </a:lnTo>
                  <a:lnTo>
                    <a:pt x="9144" y="39719"/>
                  </a:lnTo>
                  <a:lnTo>
                    <a:pt x="6096" y="35147"/>
                  </a:lnTo>
                  <a:lnTo>
                    <a:pt x="1524" y="32099"/>
                  </a:lnTo>
                  <a:lnTo>
                    <a:pt x="0" y="26003"/>
                  </a:lnTo>
                  <a:lnTo>
                    <a:pt x="0" y="15335"/>
                  </a:lnTo>
                  <a:lnTo>
                    <a:pt x="1524" y="9239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8195" y="9239"/>
                  </a:lnTo>
                  <a:lnTo>
                    <a:pt x="39719" y="15335"/>
                  </a:lnTo>
                  <a:lnTo>
                    <a:pt x="39719" y="26003"/>
                  </a:lnTo>
                  <a:lnTo>
                    <a:pt x="38195" y="32099"/>
                  </a:lnTo>
                  <a:lnTo>
                    <a:pt x="33623" y="35147"/>
                  </a:lnTo>
                  <a:lnTo>
                    <a:pt x="30575" y="39719"/>
                  </a:lnTo>
                  <a:lnTo>
                    <a:pt x="26003" y="41243"/>
                  </a:lnTo>
                  <a:close/>
                </a:path>
                <a:path w="40005" h="133350">
                  <a:moveTo>
                    <a:pt x="26003" y="132778"/>
                  </a:moveTo>
                  <a:lnTo>
                    <a:pt x="13811" y="132778"/>
                  </a:lnTo>
                  <a:lnTo>
                    <a:pt x="9144" y="131254"/>
                  </a:lnTo>
                  <a:lnTo>
                    <a:pt x="6096" y="126682"/>
                  </a:lnTo>
                  <a:lnTo>
                    <a:pt x="1524" y="123634"/>
                  </a:lnTo>
                  <a:lnTo>
                    <a:pt x="0" y="117538"/>
                  </a:lnTo>
                  <a:lnTo>
                    <a:pt x="0" y="105346"/>
                  </a:lnTo>
                  <a:lnTo>
                    <a:pt x="1524" y="100774"/>
                  </a:lnTo>
                  <a:lnTo>
                    <a:pt x="6096" y="97726"/>
                  </a:lnTo>
                  <a:lnTo>
                    <a:pt x="9144" y="93154"/>
                  </a:lnTo>
                  <a:lnTo>
                    <a:pt x="13811" y="91630"/>
                  </a:lnTo>
                  <a:lnTo>
                    <a:pt x="26003" y="91630"/>
                  </a:lnTo>
                  <a:lnTo>
                    <a:pt x="30575" y="93154"/>
                  </a:lnTo>
                  <a:lnTo>
                    <a:pt x="33623" y="97726"/>
                  </a:lnTo>
                  <a:lnTo>
                    <a:pt x="38195" y="100774"/>
                  </a:lnTo>
                  <a:lnTo>
                    <a:pt x="39719" y="105346"/>
                  </a:lnTo>
                  <a:lnTo>
                    <a:pt x="39719" y="117538"/>
                  </a:lnTo>
                  <a:lnTo>
                    <a:pt x="38195" y="123634"/>
                  </a:lnTo>
                  <a:lnTo>
                    <a:pt x="33623" y="126682"/>
                  </a:lnTo>
                  <a:lnTo>
                    <a:pt x="30575" y="131254"/>
                  </a:lnTo>
                  <a:lnTo>
                    <a:pt x="26003" y="13277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052095" y="531876"/>
            <a:ext cx="3458845" cy="195580"/>
            <a:chOff x="3052095" y="531876"/>
            <a:chExt cx="3458845" cy="195580"/>
          </a:xfrm>
        </p:grpSpPr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2095" y="531876"/>
              <a:ext cx="1551432" cy="19526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7911" y="550100"/>
              <a:ext cx="327945" cy="17399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1860" y="534924"/>
              <a:ext cx="1528572" cy="192214"/>
            </a:xfrm>
            <a:prstGeom prst="rect">
              <a:avLst/>
            </a:prstGeom>
          </p:spPr>
        </p:pic>
      </p:grpSp>
      <p:sp>
        <p:nvSpPr>
          <p:cNvPr id="18" name="object 18" descr=""/>
          <p:cNvSpPr/>
          <p:nvPr/>
        </p:nvSpPr>
        <p:spPr>
          <a:xfrm>
            <a:off x="1734312" y="1164335"/>
            <a:ext cx="10795" cy="2173605"/>
          </a:xfrm>
          <a:custGeom>
            <a:avLst/>
            <a:gdLst/>
            <a:ahLst/>
            <a:cxnLst/>
            <a:rect l="l" t="t" r="r" b="b"/>
            <a:pathLst>
              <a:path w="10794" h="2173604">
                <a:moveTo>
                  <a:pt x="10668" y="0"/>
                </a:moveTo>
                <a:lnTo>
                  <a:pt x="0" y="0"/>
                </a:lnTo>
                <a:lnTo>
                  <a:pt x="0" y="265176"/>
                </a:lnTo>
                <a:lnTo>
                  <a:pt x="0" y="266700"/>
                </a:lnTo>
                <a:lnTo>
                  <a:pt x="0" y="2173224"/>
                </a:lnTo>
                <a:lnTo>
                  <a:pt x="10668" y="2173224"/>
                </a:lnTo>
                <a:lnTo>
                  <a:pt x="10668" y="266700"/>
                </a:lnTo>
                <a:lnTo>
                  <a:pt x="10668" y="265176"/>
                </a:lnTo>
                <a:lnTo>
                  <a:pt x="10668" y="0"/>
                </a:lnTo>
                <a:close/>
              </a:path>
            </a:pathLst>
          </a:custGeom>
          <a:solidFill>
            <a:srgbClr val="4948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697450" y="1000315"/>
            <a:ext cx="92075" cy="46355"/>
          </a:xfrm>
          <a:custGeom>
            <a:avLst/>
            <a:gdLst/>
            <a:ahLst/>
            <a:cxnLst/>
            <a:rect l="l" t="t" r="r" b="b"/>
            <a:pathLst>
              <a:path w="92075" h="46355">
                <a:moveTo>
                  <a:pt x="45719" y="45815"/>
                </a:moveTo>
                <a:lnTo>
                  <a:pt x="0" y="0"/>
                </a:lnTo>
                <a:lnTo>
                  <a:pt x="91535" y="0"/>
                </a:lnTo>
                <a:lnTo>
                  <a:pt x="45719" y="45815"/>
                </a:lnTo>
                <a:close/>
              </a:path>
            </a:pathLst>
          </a:custGeom>
          <a:solidFill>
            <a:srgbClr val="66D8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854517" y="1010983"/>
            <a:ext cx="52069" cy="114935"/>
          </a:xfrm>
          <a:custGeom>
            <a:avLst/>
            <a:gdLst/>
            <a:ahLst/>
            <a:cxnLst/>
            <a:rect l="l" t="t" r="r" b="b"/>
            <a:pathLst>
              <a:path w="52069" h="114934">
                <a:moveTo>
                  <a:pt x="51911" y="114490"/>
                </a:moveTo>
                <a:lnTo>
                  <a:pt x="32099" y="114490"/>
                </a:lnTo>
                <a:lnTo>
                  <a:pt x="26003" y="112966"/>
                </a:lnTo>
                <a:lnTo>
                  <a:pt x="22955" y="111442"/>
                </a:lnTo>
                <a:lnTo>
                  <a:pt x="18288" y="108394"/>
                </a:lnTo>
                <a:lnTo>
                  <a:pt x="16764" y="103822"/>
                </a:lnTo>
                <a:lnTo>
                  <a:pt x="16764" y="77819"/>
                </a:lnTo>
                <a:lnTo>
                  <a:pt x="18288" y="76295"/>
                </a:lnTo>
                <a:lnTo>
                  <a:pt x="18288" y="71723"/>
                </a:lnTo>
                <a:lnTo>
                  <a:pt x="15240" y="68675"/>
                </a:lnTo>
                <a:lnTo>
                  <a:pt x="15240" y="67151"/>
                </a:lnTo>
                <a:lnTo>
                  <a:pt x="13716" y="65627"/>
                </a:lnTo>
                <a:lnTo>
                  <a:pt x="10668" y="64103"/>
                </a:lnTo>
                <a:lnTo>
                  <a:pt x="7620" y="64103"/>
                </a:lnTo>
                <a:lnTo>
                  <a:pt x="4572" y="62579"/>
                </a:lnTo>
                <a:lnTo>
                  <a:pt x="0" y="62579"/>
                </a:lnTo>
                <a:lnTo>
                  <a:pt x="0" y="51911"/>
                </a:lnTo>
                <a:lnTo>
                  <a:pt x="7620" y="51911"/>
                </a:lnTo>
                <a:lnTo>
                  <a:pt x="13716" y="48863"/>
                </a:lnTo>
                <a:lnTo>
                  <a:pt x="15240" y="47339"/>
                </a:lnTo>
                <a:lnTo>
                  <a:pt x="15240" y="45815"/>
                </a:lnTo>
                <a:lnTo>
                  <a:pt x="18288" y="42767"/>
                </a:lnTo>
                <a:lnTo>
                  <a:pt x="18288" y="39719"/>
                </a:lnTo>
                <a:lnTo>
                  <a:pt x="16764" y="36671"/>
                </a:lnTo>
                <a:lnTo>
                  <a:pt x="16764" y="12192"/>
                </a:lnTo>
                <a:lnTo>
                  <a:pt x="18288" y="6096"/>
                </a:lnTo>
                <a:lnTo>
                  <a:pt x="22955" y="4572"/>
                </a:lnTo>
                <a:lnTo>
                  <a:pt x="26003" y="1524"/>
                </a:lnTo>
                <a:lnTo>
                  <a:pt x="32099" y="0"/>
                </a:lnTo>
                <a:lnTo>
                  <a:pt x="51911" y="0"/>
                </a:lnTo>
                <a:lnTo>
                  <a:pt x="51911" y="10668"/>
                </a:lnTo>
                <a:lnTo>
                  <a:pt x="38195" y="10668"/>
                </a:lnTo>
                <a:lnTo>
                  <a:pt x="35147" y="12192"/>
                </a:lnTo>
                <a:lnTo>
                  <a:pt x="33623" y="12192"/>
                </a:lnTo>
                <a:lnTo>
                  <a:pt x="33623" y="13716"/>
                </a:lnTo>
                <a:lnTo>
                  <a:pt x="32099" y="15240"/>
                </a:lnTo>
                <a:lnTo>
                  <a:pt x="32099" y="30575"/>
                </a:lnTo>
                <a:lnTo>
                  <a:pt x="33623" y="33623"/>
                </a:lnTo>
                <a:lnTo>
                  <a:pt x="33623" y="47339"/>
                </a:lnTo>
                <a:lnTo>
                  <a:pt x="32099" y="50387"/>
                </a:lnTo>
                <a:lnTo>
                  <a:pt x="27527" y="54959"/>
                </a:lnTo>
                <a:lnTo>
                  <a:pt x="24479" y="56483"/>
                </a:lnTo>
                <a:lnTo>
                  <a:pt x="19812" y="58007"/>
                </a:lnTo>
                <a:lnTo>
                  <a:pt x="24479" y="58007"/>
                </a:lnTo>
                <a:lnTo>
                  <a:pt x="27527" y="59531"/>
                </a:lnTo>
                <a:lnTo>
                  <a:pt x="32099" y="64103"/>
                </a:lnTo>
                <a:lnTo>
                  <a:pt x="33623" y="68675"/>
                </a:lnTo>
                <a:lnTo>
                  <a:pt x="33623" y="80867"/>
                </a:lnTo>
                <a:lnTo>
                  <a:pt x="32099" y="83915"/>
                </a:lnTo>
                <a:lnTo>
                  <a:pt x="32099" y="99250"/>
                </a:lnTo>
                <a:lnTo>
                  <a:pt x="33623" y="100774"/>
                </a:lnTo>
                <a:lnTo>
                  <a:pt x="33623" y="102298"/>
                </a:lnTo>
                <a:lnTo>
                  <a:pt x="35147" y="103822"/>
                </a:lnTo>
                <a:lnTo>
                  <a:pt x="51911" y="103822"/>
                </a:lnTo>
                <a:lnTo>
                  <a:pt x="51911" y="114490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030664" y="1275016"/>
            <a:ext cx="21590" cy="70485"/>
          </a:xfrm>
          <a:custGeom>
            <a:avLst/>
            <a:gdLst/>
            <a:ahLst/>
            <a:cxnLst/>
            <a:rect l="l" t="t" r="r" b="b"/>
            <a:pathLst>
              <a:path w="21589" h="70484">
                <a:moveTo>
                  <a:pt x="13811" y="22860"/>
                </a:moveTo>
                <a:lnTo>
                  <a:pt x="7715" y="22860"/>
                </a:lnTo>
                <a:lnTo>
                  <a:pt x="4667" y="21336"/>
                </a:lnTo>
                <a:lnTo>
                  <a:pt x="3143" y="19812"/>
                </a:lnTo>
                <a:lnTo>
                  <a:pt x="0" y="18288"/>
                </a:lnTo>
                <a:lnTo>
                  <a:pt x="0" y="6096"/>
                </a:lnTo>
                <a:lnTo>
                  <a:pt x="3143" y="3048"/>
                </a:lnTo>
                <a:lnTo>
                  <a:pt x="4667" y="1524"/>
                </a:lnTo>
                <a:lnTo>
                  <a:pt x="7715" y="0"/>
                </a:lnTo>
                <a:lnTo>
                  <a:pt x="13811" y="0"/>
                </a:lnTo>
                <a:lnTo>
                  <a:pt x="15335" y="1524"/>
                </a:lnTo>
                <a:lnTo>
                  <a:pt x="18383" y="3048"/>
                </a:lnTo>
                <a:lnTo>
                  <a:pt x="19907" y="6096"/>
                </a:lnTo>
                <a:lnTo>
                  <a:pt x="21431" y="7620"/>
                </a:lnTo>
                <a:lnTo>
                  <a:pt x="21431" y="15240"/>
                </a:lnTo>
                <a:lnTo>
                  <a:pt x="19907" y="18288"/>
                </a:lnTo>
                <a:lnTo>
                  <a:pt x="18383" y="19812"/>
                </a:lnTo>
                <a:lnTo>
                  <a:pt x="15335" y="21336"/>
                </a:lnTo>
                <a:lnTo>
                  <a:pt x="13811" y="22860"/>
                </a:lnTo>
                <a:close/>
              </a:path>
              <a:path w="21589" h="70484">
                <a:moveTo>
                  <a:pt x="15335" y="70199"/>
                </a:moveTo>
                <a:lnTo>
                  <a:pt x="4667" y="70199"/>
                </a:lnTo>
                <a:lnTo>
                  <a:pt x="3143" y="67151"/>
                </a:lnTo>
                <a:lnTo>
                  <a:pt x="0" y="65627"/>
                </a:lnTo>
                <a:lnTo>
                  <a:pt x="0" y="53435"/>
                </a:lnTo>
                <a:lnTo>
                  <a:pt x="3143" y="51911"/>
                </a:lnTo>
                <a:lnTo>
                  <a:pt x="4667" y="48863"/>
                </a:lnTo>
                <a:lnTo>
                  <a:pt x="15335" y="48863"/>
                </a:lnTo>
                <a:lnTo>
                  <a:pt x="19907" y="53435"/>
                </a:lnTo>
                <a:lnTo>
                  <a:pt x="21431" y="56483"/>
                </a:lnTo>
                <a:lnTo>
                  <a:pt x="21431" y="62579"/>
                </a:lnTo>
                <a:lnTo>
                  <a:pt x="19907" y="65627"/>
                </a:lnTo>
                <a:lnTo>
                  <a:pt x="15335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3200019" y="1542097"/>
            <a:ext cx="21590" cy="70485"/>
          </a:xfrm>
          <a:custGeom>
            <a:avLst/>
            <a:gdLst/>
            <a:ahLst/>
            <a:cxnLst/>
            <a:rect l="l" t="t" r="r" b="b"/>
            <a:pathLst>
              <a:path w="21589" h="70484">
                <a:moveTo>
                  <a:pt x="13716" y="22860"/>
                </a:moveTo>
                <a:lnTo>
                  <a:pt x="7620" y="22860"/>
                </a:lnTo>
                <a:lnTo>
                  <a:pt x="6096" y="21336"/>
                </a:lnTo>
                <a:lnTo>
                  <a:pt x="3048" y="19812"/>
                </a:lnTo>
                <a:lnTo>
                  <a:pt x="1524" y="18288"/>
                </a:lnTo>
                <a:lnTo>
                  <a:pt x="0" y="15240"/>
                </a:lnTo>
                <a:lnTo>
                  <a:pt x="0" y="7620"/>
                </a:lnTo>
                <a:lnTo>
                  <a:pt x="1524" y="6096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0"/>
                </a:lnTo>
                <a:lnTo>
                  <a:pt x="13716" y="0"/>
                </a:lnTo>
                <a:lnTo>
                  <a:pt x="16764" y="1524"/>
                </a:lnTo>
                <a:lnTo>
                  <a:pt x="21336" y="6096"/>
                </a:lnTo>
                <a:lnTo>
                  <a:pt x="21336" y="18288"/>
                </a:lnTo>
                <a:lnTo>
                  <a:pt x="18288" y="19812"/>
                </a:lnTo>
                <a:lnTo>
                  <a:pt x="16764" y="21336"/>
                </a:lnTo>
                <a:lnTo>
                  <a:pt x="13716" y="22860"/>
                </a:lnTo>
                <a:close/>
              </a:path>
              <a:path w="21589" h="70484">
                <a:moveTo>
                  <a:pt x="16764" y="70199"/>
                </a:moveTo>
                <a:lnTo>
                  <a:pt x="6096" y="70199"/>
                </a:lnTo>
                <a:lnTo>
                  <a:pt x="1524" y="65627"/>
                </a:lnTo>
                <a:lnTo>
                  <a:pt x="0" y="62579"/>
                </a:lnTo>
                <a:lnTo>
                  <a:pt x="0" y="56483"/>
                </a:lnTo>
                <a:lnTo>
                  <a:pt x="1524" y="53340"/>
                </a:lnTo>
                <a:lnTo>
                  <a:pt x="6096" y="48768"/>
                </a:lnTo>
                <a:lnTo>
                  <a:pt x="16764" y="48768"/>
                </a:lnTo>
                <a:lnTo>
                  <a:pt x="18288" y="51816"/>
                </a:lnTo>
                <a:lnTo>
                  <a:pt x="21336" y="53340"/>
                </a:lnTo>
                <a:lnTo>
                  <a:pt x="21336" y="65627"/>
                </a:lnTo>
                <a:lnTo>
                  <a:pt x="18288" y="67151"/>
                </a:lnTo>
                <a:lnTo>
                  <a:pt x="16764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114579" y="1818322"/>
            <a:ext cx="23495" cy="71755"/>
          </a:xfrm>
          <a:custGeom>
            <a:avLst/>
            <a:gdLst/>
            <a:ahLst/>
            <a:cxnLst/>
            <a:rect l="l" t="t" r="r" b="b"/>
            <a:pathLst>
              <a:path w="23494" h="71755">
                <a:moveTo>
                  <a:pt x="16859" y="22860"/>
                </a:moveTo>
                <a:lnTo>
                  <a:pt x="6096" y="22860"/>
                </a:lnTo>
                <a:lnTo>
                  <a:pt x="4572" y="19812"/>
                </a:lnTo>
                <a:lnTo>
                  <a:pt x="1524" y="18288"/>
                </a:lnTo>
                <a:lnTo>
                  <a:pt x="0" y="15240"/>
                </a:lnTo>
                <a:lnTo>
                  <a:pt x="0" y="9144"/>
                </a:lnTo>
                <a:lnTo>
                  <a:pt x="1524" y="6096"/>
                </a:lnTo>
                <a:lnTo>
                  <a:pt x="6096" y="1524"/>
                </a:lnTo>
                <a:lnTo>
                  <a:pt x="9144" y="0"/>
                </a:lnTo>
                <a:lnTo>
                  <a:pt x="13716" y="0"/>
                </a:lnTo>
                <a:lnTo>
                  <a:pt x="16859" y="1524"/>
                </a:lnTo>
                <a:lnTo>
                  <a:pt x="19907" y="3048"/>
                </a:lnTo>
                <a:lnTo>
                  <a:pt x="22955" y="9144"/>
                </a:lnTo>
                <a:lnTo>
                  <a:pt x="22955" y="15240"/>
                </a:lnTo>
                <a:lnTo>
                  <a:pt x="21431" y="18288"/>
                </a:lnTo>
                <a:lnTo>
                  <a:pt x="16859" y="22860"/>
                </a:lnTo>
                <a:close/>
              </a:path>
              <a:path w="23494" h="71755">
                <a:moveTo>
                  <a:pt x="13716" y="71723"/>
                </a:moveTo>
                <a:lnTo>
                  <a:pt x="9144" y="71723"/>
                </a:lnTo>
                <a:lnTo>
                  <a:pt x="6096" y="70199"/>
                </a:lnTo>
                <a:lnTo>
                  <a:pt x="4572" y="67151"/>
                </a:lnTo>
                <a:lnTo>
                  <a:pt x="1524" y="65627"/>
                </a:lnTo>
                <a:lnTo>
                  <a:pt x="0" y="62579"/>
                </a:lnTo>
                <a:lnTo>
                  <a:pt x="0" y="56388"/>
                </a:lnTo>
                <a:lnTo>
                  <a:pt x="1524" y="53340"/>
                </a:lnTo>
                <a:lnTo>
                  <a:pt x="4572" y="51816"/>
                </a:lnTo>
                <a:lnTo>
                  <a:pt x="6096" y="48768"/>
                </a:lnTo>
                <a:lnTo>
                  <a:pt x="16859" y="48768"/>
                </a:lnTo>
                <a:lnTo>
                  <a:pt x="21431" y="53340"/>
                </a:lnTo>
                <a:lnTo>
                  <a:pt x="22955" y="56388"/>
                </a:lnTo>
                <a:lnTo>
                  <a:pt x="22955" y="62579"/>
                </a:lnTo>
                <a:lnTo>
                  <a:pt x="21431" y="65627"/>
                </a:lnTo>
                <a:lnTo>
                  <a:pt x="16859" y="70199"/>
                </a:lnTo>
                <a:lnTo>
                  <a:pt x="13716" y="71723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3114579" y="2085403"/>
            <a:ext cx="23495" cy="71755"/>
          </a:xfrm>
          <a:custGeom>
            <a:avLst/>
            <a:gdLst/>
            <a:ahLst/>
            <a:cxnLst/>
            <a:rect l="l" t="t" r="r" b="b"/>
            <a:pathLst>
              <a:path w="23494" h="71755">
                <a:moveTo>
                  <a:pt x="16859" y="22860"/>
                </a:moveTo>
                <a:lnTo>
                  <a:pt x="6096" y="22860"/>
                </a:lnTo>
                <a:lnTo>
                  <a:pt x="4572" y="19812"/>
                </a:lnTo>
                <a:lnTo>
                  <a:pt x="1524" y="18288"/>
                </a:lnTo>
                <a:lnTo>
                  <a:pt x="0" y="15240"/>
                </a:lnTo>
                <a:lnTo>
                  <a:pt x="0" y="9144"/>
                </a:lnTo>
                <a:lnTo>
                  <a:pt x="1524" y="6096"/>
                </a:lnTo>
                <a:lnTo>
                  <a:pt x="6096" y="1524"/>
                </a:lnTo>
                <a:lnTo>
                  <a:pt x="9144" y="0"/>
                </a:lnTo>
                <a:lnTo>
                  <a:pt x="13716" y="0"/>
                </a:lnTo>
                <a:lnTo>
                  <a:pt x="16859" y="1524"/>
                </a:lnTo>
                <a:lnTo>
                  <a:pt x="19907" y="3048"/>
                </a:lnTo>
                <a:lnTo>
                  <a:pt x="22955" y="9144"/>
                </a:lnTo>
                <a:lnTo>
                  <a:pt x="22955" y="15240"/>
                </a:lnTo>
                <a:lnTo>
                  <a:pt x="21431" y="18288"/>
                </a:lnTo>
                <a:lnTo>
                  <a:pt x="16859" y="22860"/>
                </a:lnTo>
                <a:close/>
              </a:path>
              <a:path w="23494" h="71755">
                <a:moveTo>
                  <a:pt x="13716" y="71723"/>
                </a:moveTo>
                <a:lnTo>
                  <a:pt x="9144" y="71723"/>
                </a:lnTo>
                <a:lnTo>
                  <a:pt x="6096" y="70199"/>
                </a:lnTo>
                <a:lnTo>
                  <a:pt x="4572" y="67151"/>
                </a:lnTo>
                <a:lnTo>
                  <a:pt x="1524" y="65627"/>
                </a:lnTo>
                <a:lnTo>
                  <a:pt x="0" y="62579"/>
                </a:lnTo>
                <a:lnTo>
                  <a:pt x="0" y="56388"/>
                </a:lnTo>
                <a:lnTo>
                  <a:pt x="1524" y="53340"/>
                </a:lnTo>
                <a:lnTo>
                  <a:pt x="4572" y="51816"/>
                </a:lnTo>
                <a:lnTo>
                  <a:pt x="6096" y="48768"/>
                </a:lnTo>
                <a:lnTo>
                  <a:pt x="16859" y="48768"/>
                </a:lnTo>
                <a:lnTo>
                  <a:pt x="21431" y="53340"/>
                </a:lnTo>
                <a:lnTo>
                  <a:pt x="22955" y="56388"/>
                </a:lnTo>
                <a:lnTo>
                  <a:pt x="22955" y="62579"/>
                </a:lnTo>
                <a:lnTo>
                  <a:pt x="21431" y="65627"/>
                </a:lnTo>
                <a:lnTo>
                  <a:pt x="16859" y="70199"/>
                </a:lnTo>
                <a:lnTo>
                  <a:pt x="13716" y="71723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2606611" y="2363057"/>
            <a:ext cx="21590" cy="70485"/>
          </a:xfrm>
          <a:custGeom>
            <a:avLst/>
            <a:gdLst/>
            <a:ahLst/>
            <a:cxnLst/>
            <a:rect l="l" t="t" r="r" b="b"/>
            <a:pathLst>
              <a:path w="21589" h="70485">
                <a:moveTo>
                  <a:pt x="15240" y="21431"/>
                </a:moveTo>
                <a:lnTo>
                  <a:pt x="4572" y="21431"/>
                </a:lnTo>
                <a:lnTo>
                  <a:pt x="3048" y="18383"/>
                </a:lnTo>
                <a:lnTo>
                  <a:pt x="0" y="16859"/>
                </a:lnTo>
                <a:lnTo>
                  <a:pt x="0" y="4572"/>
                </a:lnTo>
                <a:lnTo>
                  <a:pt x="3048" y="3048"/>
                </a:lnTo>
                <a:lnTo>
                  <a:pt x="4572" y="0"/>
                </a:lnTo>
                <a:lnTo>
                  <a:pt x="15240" y="0"/>
                </a:lnTo>
                <a:lnTo>
                  <a:pt x="19812" y="4572"/>
                </a:lnTo>
                <a:lnTo>
                  <a:pt x="21336" y="7620"/>
                </a:lnTo>
                <a:lnTo>
                  <a:pt x="21336" y="13811"/>
                </a:lnTo>
                <a:lnTo>
                  <a:pt x="19812" y="16859"/>
                </a:lnTo>
                <a:lnTo>
                  <a:pt x="15240" y="21431"/>
                </a:lnTo>
                <a:close/>
              </a:path>
              <a:path w="21589" h="70485">
                <a:moveTo>
                  <a:pt x="13716" y="70199"/>
                </a:moveTo>
                <a:lnTo>
                  <a:pt x="7620" y="70199"/>
                </a:lnTo>
                <a:lnTo>
                  <a:pt x="4572" y="68675"/>
                </a:lnTo>
                <a:lnTo>
                  <a:pt x="0" y="64103"/>
                </a:lnTo>
                <a:lnTo>
                  <a:pt x="0" y="51911"/>
                </a:lnTo>
                <a:lnTo>
                  <a:pt x="3048" y="50387"/>
                </a:lnTo>
                <a:lnTo>
                  <a:pt x="4572" y="48863"/>
                </a:lnTo>
                <a:lnTo>
                  <a:pt x="7620" y="47339"/>
                </a:lnTo>
                <a:lnTo>
                  <a:pt x="13716" y="47339"/>
                </a:lnTo>
                <a:lnTo>
                  <a:pt x="15240" y="48863"/>
                </a:lnTo>
                <a:lnTo>
                  <a:pt x="18288" y="50387"/>
                </a:lnTo>
                <a:lnTo>
                  <a:pt x="19812" y="51911"/>
                </a:lnTo>
                <a:lnTo>
                  <a:pt x="21336" y="54959"/>
                </a:lnTo>
                <a:lnTo>
                  <a:pt x="21336" y="62579"/>
                </a:lnTo>
                <a:lnTo>
                  <a:pt x="19812" y="64103"/>
                </a:lnTo>
                <a:lnTo>
                  <a:pt x="18288" y="67151"/>
                </a:lnTo>
                <a:lnTo>
                  <a:pt x="15240" y="68675"/>
                </a:lnTo>
                <a:lnTo>
                  <a:pt x="13716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3200019" y="2630138"/>
            <a:ext cx="21590" cy="70485"/>
          </a:xfrm>
          <a:custGeom>
            <a:avLst/>
            <a:gdLst/>
            <a:ahLst/>
            <a:cxnLst/>
            <a:rect l="l" t="t" r="r" b="b"/>
            <a:pathLst>
              <a:path w="21589" h="70485">
                <a:moveTo>
                  <a:pt x="16764" y="21336"/>
                </a:moveTo>
                <a:lnTo>
                  <a:pt x="6096" y="21336"/>
                </a:lnTo>
                <a:lnTo>
                  <a:pt x="1524" y="16764"/>
                </a:lnTo>
                <a:lnTo>
                  <a:pt x="0" y="13716"/>
                </a:lnTo>
                <a:lnTo>
                  <a:pt x="0" y="7620"/>
                </a:lnTo>
                <a:lnTo>
                  <a:pt x="1524" y="4572"/>
                </a:lnTo>
                <a:lnTo>
                  <a:pt x="6096" y="0"/>
                </a:lnTo>
                <a:lnTo>
                  <a:pt x="16764" y="0"/>
                </a:lnTo>
                <a:lnTo>
                  <a:pt x="18288" y="3048"/>
                </a:lnTo>
                <a:lnTo>
                  <a:pt x="21336" y="4572"/>
                </a:lnTo>
                <a:lnTo>
                  <a:pt x="21336" y="16764"/>
                </a:lnTo>
                <a:lnTo>
                  <a:pt x="18288" y="18288"/>
                </a:lnTo>
                <a:lnTo>
                  <a:pt x="16764" y="21336"/>
                </a:lnTo>
                <a:close/>
              </a:path>
              <a:path w="21589" h="70485">
                <a:moveTo>
                  <a:pt x="13716" y="70199"/>
                </a:moveTo>
                <a:lnTo>
                  <a:pt x="7620" y="70199"/>
                </a:lnTo>
                <a:lnTo>
                  <a:pt x="6096" y="68675"/>
                </a:lnTo>
                <a:lnTo>
                  <a:pt x="3048" y="67151"/>
                </a:lnTo>
                <a:lnTo>
                  <a:pt x="1524" y="64103"/>
                </a:lnTo>
                <a:lnTo>
                  <a:pt x="0" y="62579"/>
                </a:lnTo>
                <a:lnTo>
                  <a:pt x="0" y="54959"/>
                </a:lnTo>
                <a:lnTo>
                  <a:pt x="1524" y="51911"/>
                </a:lnTo>
                <a:lnTo>
                  <a:pt x="3048" y="50387"/>
                </a:lnTo>
                <a:lnTo>
                  <a:pt x="6096" y="48863"/>
                </a:lnTo>
                <a:lnTo>
                  <a:pt x="7620" y="47339"/>
                </a:lnTo>
                <a:lnTo>
                  <a:pt x="13716" y="47339"/>
                </a:lnTo>
                <a:lnTo>
                  <a:pt x="16764" y="48863"/>
                </a:lnTo>
                <a:lnTo>
                  <a:pt x="18288" y="50387"/>
                </a:lnTo>
                <a:lnTo>
                  <a:pt x="21336" y="51911"/>
                </a:lnTo>
                <a:lnTo>
                  <a:pt x="21336" y="64103"/>
                </a:lnTo>
                <a:lnTo>
                  <a:pt x="16764" y="68675"/>
                </a:lnTo>
                <a:lnTo>
                  <a:pt x="13716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3114579" y="2906363"/>
            <a:ext cx="23495" cy="70485"/>
          </a:xfrm>
          <a:custGeom>
            <a:avLst/>
            <a:gdLst/>
            <a:ahLst/>
            <a:cxnLst/>
            <a:rect l="l" t="t" r="r" b="b"/>
            <a:pathLst>
              <a:path w="23494" h="70485">
                <a:moveTo>
                  <a:pt x="13716" y="22860"/>
                </a:moveTo>
                <a:lnTo>
                  <a:pt x="9144" y="22860"/>
                </a:lnTo>
                <a:lnTo>
                  <a:pt x="6096" y="21336"/>
                </a:lnTo>
                <a:lnTo>
                  <a:pt x="0" y="15240"/>
                </a:lnTo>
                <a:lnTo>
                  <a:pt x="0" y="7620"/>
                </a:lnTo>
                <a:lnTo>
                  <a:pt x="1524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9144" y="0"/>
                </a:lnTo>
                <a:lnTo>
                  <a:pt x="13716" y="0"/>
                </a:lnTo>
                <a:lnTo>
                  <a:pt x="16859" y="1524"/>
                </a:lnTo>
                <a:lnTo>
                  <a:pt x="19907" y="3048"/>
                </a:lnTo>
                <a:lnTo>
                  <a:pt x="21431" y="4572"/>
                </a:lnTo>
                <a:lnTo>
                  <a:pt x="22955" y="7620"/>
                </a:lnTo>
                <a:lnTo>
                  <a:pt x="22955" y="15240"/>
                </a:lnTo>
                <a:lnTo>
                  <a:pt x="21431" y="16764"/>
                </a:lnTo>
                <a:lnTo>
                  <a:pt x="19907" y="19812"/>
                </a:lnTo>
                <a:lnTo>
                  <a:pt x="16859" y="21336"/>
                </a:lnTo>
                <a:lnTo>
                  <a:pt x="13716" y="22860"/>
                </a:lnTo>
                <a:close/>
              </a:path>
              <a:path w="23494" h="70485">
                <a:moveTo>
                  <a:pt x="13716" y="70199"/>
                </a:moveTo>
                <a:lnTo>
                  <a:pt x="9144" y="70199"/>
                </a:lnTo>
                <a:lnTo>
                  <a:pt x="6096" y="68675"/>
                </a:lnTo>
                <a:lnTo>
                  <a:pt x="4572" y="67151"/>
                </a:lnTo>
                <a:lnTo>
                  <a:pt x="1524" y="65627"/>
                </a:lnTo>
                <a:lnTo>
                  <a:pt x="0" y="62579"/>
                </a:lnTo>
                <a:lnTo>
                  <a:pt x="0" y="54959"/>
                </a:lnTo>
                <a:lnTo>
                  <a:pt x="6096" y="48863"/>
                </a:lnTo>
                <a:lnTo>
                  <a:pt x="9144" y="47339"/>
                </a:lnTo>
                <a:lnTo>
                  <a:pt x="13716" y="47339"/>
                </a:lnTo>
                <a:lnTo>
                  <a:pt x="16859" y="48863"/>
                </a:lnTo>
                <a:lnTo>
                  <a:pt x="19907" y="50387"/>
                </a:lnTo>
                <a:lnTo>
                  <a:pt x="21431" y="53435"/>
                </a:lnTo>
                <a:lnTo>
                  <a:pt x="22955" y="54959"/>
                </a:lnTo>
                <a:lnTo>
                  <a:pt x="22955" y="62579"/>
                </a:lnTo>
                <a:lnTo>
                  <a:pt x="21431" y="65627"/>
                </a:lnTo>
                <a:lnTo>
                  <a:pt x="19907" y="67151"/>
                </a:lnTo>
                <a:lnTo>
                  <a:pt x="16859" y="68675"/>
                </a:lnTo>
                <a:lnTo>
                  <a:pt x="13716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3114579" y="3182588"/>
            <a:ext cx="23495" cy="70485"/>
          </a:xfrm>
          <a:custGeom>
            <a:avLst/>
            <a:gdLst/>
            <a:ahLst/>
            <a:cxnLst/>
            <a:rect l="l" t="t" r="r" b="b"/>
            <a:pathLst>
              <a:path w="23494" h="70485">
                <a:moveTo>
                  <a:pt x="13716" y="22860"/>
                </a:moveTo>
                <a:lnTo>
                  <a:pt x="9144" y="22860"/>
                </a:lnTo>
                <a:lnTo>
                  <a:pt x="6096" y="21336"/>
                </a:lnTo>
                <a:lnTo>
                  <a:pt x="4572" y="19812"/>
                </a:lnTo>
                <a:lnTo>
                  <a:pt x="1524" y="18288"/>
                </a:lnTo>
                <a:lnTo>
                  <a:pt x="0" y="15240"/>
                </a:lnTo>
                <a:lnTo>
                  <a:pt x="0" y="7620"/>
                </a:lnTo>
                <a:lnTo>
                  <a:pt x="6096" y="1524"/>
                </a:lnTo>
                <a:lnTo>
                  <a:pt x="9144" y="0"/>
                </a:lnTo>
                <a:lnTo>
                  <a:pt x="13716" y="0"/>
                </a:lnTo>
                <a:lnTo>
                  <a:pt x="16859" y="1524"/>
                </a:lnTo>
                <a:lnTo>
                  <a:pt x="19907" y="3048"/>
                </a:lnTo>
                <a:lnTo>
                  <a:pt x="21431" y="6096"/>
                </a:lnTo>
                <a:lnTo>
                  <a:pt x="22955" y="7620"/>
                </a:lnTo>
                <a:lnTo>
                  <a:pt x="22955" y="15240"/>
                </a:lnTo>
                <a:lnTo>
                  <a:pt x="21431" y="18288"/>
                </a:lnTo>
                <a:lnTo>
                  <a:pt x="19907" y="19812"/>
                </a:lnTo>
                <a:lnTo>
                  <a:pt x="16859" y="21336"/>
                </a:lnTo>
                <a:lnTo>
                  <a:pt x="13716" y="22860"/>
                </a:lnTo>
                <a:close/>
              </a:path>
              <a:path w="23494" h="70485">
                <a:moveTo>
                  <a:pt x="16859" y="70199"/>
                </a:moveTo>
                <a:lnTo>
                  <a:pt x="6096" y="70199"/>
                </a:lnTo>
                <a:lnTo>
                  <a:pt x="4572" y="67151"/>
                </a:lnTo>
                <a:lnTo>
                  <a:pt x="1524" y="65627"/>
                </a:lnTo>
                <a:lnTo>
                  <a:pt x="0" y="62579"/>
                </a:lnTo>
                <a:lnTo>
                  <a:pt x="0" y="56483"/>
                </a:lnTo>
                <a:lnTo>
                  <a:pt x="1524" y="53435"/>
                </a:lnTo>
                <a:lnTo>
                  <a:pt x="4572" y="51911"/>
                </a:lnTo>
                <a:lnTo>
                  <a:pt x="6096" y="48863"/>
                </a:lnTo>
                <a:lnTo>
                  <a:pt x="16859" y="48863"/>
                </a:lnTo>
                <a:lnTo>
                  <a:pt x="21431" y="53435"/>
                </a:lnTo>
                <a:lnTo>
                  <a:pt x="22955" y="56483"/>
                </a:lnTo>
                <a:lnTo>
                  <a:pt x="22955" y="62579"/>
                </a:lnTo>
                <a:lnTo>
                  <a:pt x="21431" y="65627"/>
                </a:lnTo>
                <a:lnTo>
                  <a:pt x="16859" y="70199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720310" y="3396234"/>
            <a:ext cx="52069" cy="114935"/>
          </a:xfrm>
          <a:custGeom>
            <a:avLst/>
            <a:gdLst/>
            <a:ahLst/>
            <a:cxnLst/>
            <a:rect l="l" t="t" r="r" b="b"/>
            <a:pathLst>
              <a:path w="52069" h="114935">
                <a:moveTo>
                  <a:pt x="18288" y="114395"/>
                </a:moveTo>
                <a:lnTo>
                  <a:pt x="0" y="114395"/>
                </a:lnTo>
                <a:lnTo>
                  <a:pt x="0" y="103727"/>
                </a:lnTo>
                <a:lnTo>
                  <a:pt x="12192" y="103727"/>
                </a:lnTo>
                <a:lnTo>
                  <a:pt x="13716" y="102203"/>
                </a:lnTo>
                <a:lnTo>
                  <a:pt x="15240" y="102203"/>
                </a:lnTo>
                <a:lnTo>
                  <a:pt x="16764" y="100679"/>
                </a:lnTo>
                <a:lnTo>
                  <a:pt x="18288" y="100679"/>
                </a:lnTo>
                <a:lnTo>
                  <a:pt x="18288" y="67151"/>
                </a:lnTo>
                <a:lnTo>
                  <a:pt x="21336" y="61055"/>
                </a:lnTo>
                <a:lnTo>
                  <a:pt x="22860" y="59531"/>
                </a:lnTo>
                <a:lnTo>
                  <a:pt x="32004" y="56483"/>
                </a:lnTo>
                <a:lnTo>
                  <a:pt x="22860" y="53435"/>
                </a:lnTo>
                <a:lnTo>
                  <a:pt x="21336" y="51911"/>
                </a:lnTo>
                <a:lnTo>
                  <a:pt x="18288" y="45815"/>
                </a:lnTo>
                <a:lnTo>
                  <a:pt x="18288" y="13716"/>
                </a:lnTo>
                <a:lnTo>
                  <a:pt x="15240" y="10668"/>
                </a:lnTo>
                <a:lnTo>
                  <a:pt x="12192" y="10668"/>
                </a:lnTo>
                <a:lnTo>
                  <a:pt x="9144" y="9144"/>
                </a:lnTo>
                <a:lnTo>
                  <a:pt x="0" y="9144"/>
                </a:lnTo>
                <a:lnTo>
                  <a:pt x="0" y="0"/>
                </a:lnTo>
                <a:lnTo>
                  <a:pt x="24384" y="0"/>
                </a:lnTo>
                <a:lnTo>
                  <a:pt x="33528" y="6096"/>
                </a:lnTo>
                <a:lnTo>
                  <a:pt x="35052" y="10668"/>
                </a:lnTo>
                <a:lnTo>
                  <a:pt x="35052" y="28956"/>
                </a:lnTo>
                <a:lnTo>
                  <a:pt x="33528" y="32004"/>
                </a:lnTo>
                <a:lnTo>
                  <a:pt x="33528" y="44196"/>
                </a:lnTo>
                <a:lnTo>
                  <a:pt x="35052" y="45815"/>
                </a:lnTo>
                <a:lnTo>
                  <a:pt x="38100" y="48863"/>
                </a:lnTo>
                <a:lnTo>
                  <a:pt x="41148" y="48863"/>
                </a:lnTo>
                <a:lnTo>
                  <a:pt x="42672" y="50387"/>
                </a:lnTo>
                <a:lnTo>
                  <a:pt x="51816" y="50387"/>
                </a:lnTo>
                <a:lnTo>
                  <a:pt x="51816" y="62579"/>
                </a:lnTo>
                <a:lnTo>
                  <a:pt x="42672" y="62579"/>
                </a:lnTo>
                <a:lnTo>
                  <a:pt x="41148" y="64103"/>
                </a:lnTo>
                <a:lnTo>
                  <a:pt x="38100" y="65627"/>
                </a:lnTo>
                <a:lnTo>
                  <a:pt x="36576" y="65627"/>
                </a:lnTo>
                <a:lnTo>
                  <a:pt x="33528" y="68675"/>
                </a:lnTo>
                <a:lnTo>
                  <a:pt x="33528" y="82391"/>
                </a:lnTo>
                <a:lnTo>
                  <a:pt x="35052" y="83915"/>
                </a:lnTo>
                <a:lnTo>
                  <a:pt x="35052" y="102203"/>
                </a:lnTo>
                <a:lnTo>
                  <a:pt x="33528" y="106775"/>
                </a:lnTo>
                <a:lnTo>
                  <a:pt x="24384" y="112871"/>
                </a:lnTo>
                <a:lnTo>
                  <a:pt x="18288" y="114395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52244" y="1248155"/>
            <a:ext cx="979932" cy="115824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46679" y="1247584"/>
            <a:ext cx="2047208" cy="97631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52244" y="1514855"/>
            <a:ext cx="1150620" cy="115824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15938" y="1516094"/>
            <a:ext cx="933640" cy="125158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4357878" y="151923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0668" y="44196"/>
                </a:moveTo>
                <a:lnTo>
                  <a:pt x="3048" y="44196"/>
                </a:lnTo>
                <a:lnTo>
                  <a:pt x="0" y="15240"/>
                </a:lnTo>
                <a:lnTo>
                  <a:pt x="0" y="0"/>
                </a:lnTo>
                <a:lnTo>
                  <a:pt x="13716" y="0"/>
                </a:lnTo>
                <a:lnTo>
                  <a:pt x="13716" y="15240"/>
                </a:lnTo>
                <a:lnTo>
                  <a:pt x="10668" y="44196"/>
                </a:lnTo>
                <a:close/>
              </a:path>
              <a:path w="44450" h="44450">
                <a:moveTo>
                  <a:pt x="41148" y="44196"/>
                </a:moveTo>
                <a:lnTo>
                  <a:pt x="33528" y="44196"/>
                </a:lnTo>
                <a:lnTo>
                  <a:pt x="30480" y="15240"/>
                </a:lnTo>
                <a:lnTo>
                  <a:pt x="30480" y="0"/>
                </a:lnTo>
                <a:lnTo>
                  <a:pt x="44196" y="0"/>
                </a:lnTo>
                <a:lnTo>
                  <a:pt x="44196" y="15240"/>
                </a:lnTo>
                <a:lnTo>
                  <a:pt x="41148" y="44196"/>
                </a:lnTo>
                <a:close/>
              </a:path>
            </a:pathLst>
          </a:custGeom>
          <a:solidFill>
            <a:srgbClr val="FD971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952244" y="1790700"/>
            <a:ext cx="1065276" cy="124967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3212210" y="1763363"/>
            <a:ext cx="296545" cy="181610"/>
            <a:chOff x="3212210" y="1763363"/>
            <a:chExt cx="296545" cy="181610"/>
          </a:xfrm>
        </p:grpSpPr>
        <p:sp>
          <p:nvSpPr>
            <p:cNvPr id="37" name="object 37" descr=""/>
            <p:cNvSpPr/>
            <p:nvPr/>
          </p:nvSpPr>
          <p:spPr>
            <a:xfrm>
              <a:off x="3212210" y="1763363"/>
              <a:ext cx="296545" cy="181610"/>
            </a:xfrm>
            <a:custGeom>
              <a:avLst/>
              <a:gdLst/>
              <a:ahLst/>
              <a:cxnLst/>
              <a:rect l="l" t="t" r="r" b="b"/>
              <a:pathLst>
                <a:path w="296545" h="181610">
                  <a:moveTo>
                    <a:pt x="274605" y="181546"/>
                  </a:moveTo>
                  <a:lnTo>
                    <a:pt x="21431" y="181546"/>
                  </a:lnTo>
                  <a:lnTo>
                    <a:pt x="15335" y="178498"/>
                  </a:lnTo>
                  <a:lnTo>
                    <a:pt x="10668" y="175450"/>
                  </a:lnTo>
                  <a:lnTo>
                    <a:pt x="6096" y="170878"/>
                  </a:lnTo>
                  <a:lnTo>
                    <a:pt x="4572" y="167830"/>
                  </a:lnTo>
                  <a:lnTo>
                    <a:pt x="3048" y="163258"/>
                  </a:lnTo>
                  <a:lnTo>
                    <a:pt x="0" y="157162"/>
                  </a:lnTo>
                  <a:lnTo>
                    <a:pt x="0" y="152590"/>
                  </a:lnTo>
                  <a:lnTo>
                    <a:pt x="0" y="25907"/>
                  </a:lnTo>
                  <a:lnTo>
                    <a:pt x="1524" y="21335"/>
                  </a:lnTo>
                  <a:lnTo>
                    <a:pt x="6096" y="12191"/>
                  </a:lnTo>
                  <a:lnTo>
                    <a:pt x="9144" y="9143"/>
                  </a:lnTo>
                  <a:lnTo>
                    <a:pt x="10668" y="6095"/>
                  </a:lnTo>
                  <a:lnTo>
                    <a:pt x="15335" y="4571"/>
                  </a:lnTo>
                  <a:lnTo>
                    <a:pt x="21431" y="1523"/>
                  </a:lnTo>
                  <a:lnTo>
                    <a:pt x="26003" y="0"/>
                  </a:lnTo>
                  <a:lnTo>
                    <a:pt x="271557" y="0"/>
                  </a:lnTo>
                  <a:lnTo>
                    <a:pt x="277653" y="3047"/>
                  </a:lnTo>
                  <a:lnTo>
                    <a:pt x="282225" y="4571"/>
                  </a:lnTo>
                  <a:lnTo>
                    <a:pt x="285273" y="6095"/>
                  </a:lnTo>
                  <a:lnTo>
                    <a:pt x="288321" y="9143"/>
                  </a:lnTo>
                  <a:lnTo>
                    <a:pt x="289845" y="12191"/>
                  </a:lnTo>
                  <a:lnTo>
                    <a:pt x="292893" y="15239"/>
                  </a:lnTo>
                  <a:lnTo>
                    <a:pt x="295941" y="21335"/>
                  </a:lnTo>
                  <a:lnTo>
                    <a:pt x="295941" y="160210"/>
                  </a:lnTo>
                  <a:lnTo>
                    <a:pt x="294417" y="163258"/>
                  </a:lnTo>
                  <a:lnTo>
                    <a:pt x="292893" y="167830"/>
                  </a:lnTo>
                  <a:lnTo>
                    <a:pt x="289845" y="170878"/>
                  </a:lnTo>
                  <a:lnTo>
                    <a:pt x="288321" y="173926"/>
                  </a:lnTo>
                  <a:lnTo>
                    <a:pt x="285273" y="175450"/>
                  </a:lnTo>
                  <a:lnTo>
                    <a:pt x="282225" y="178498"/>
                  </a:lnTo>
                  <a:lnTo>
                    <a:pt x="277653" y="180022"/>
                  </a:lnTo>
                  <a:lnTo>
                    <a:pt x="274605" y="181546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39738" y="1819846"/>
              <a:ext cx="239458" cy="68675"/>
            </a:xfrm>
            <a:prstGeom prst="rect">
              <a:avLst/>
            </a:prstGeom>
          </p:spPr>
        </p:pic>
      </p:grpSp>
      <p:pic>
        <p:nvPicPr>
          <p:cNvPr id="39" name="object 3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952244" y="2057400"/>
            <a:ext cx="1065276" cy="99060"/>
          </a:xfrm>
          <a:prstGeom prst="rect">
            <a:avLst/>
          </a:prstGeom>
        </p:spPr>
      </p:pic>
      <p:grpSp>
        <p:nvGrpSpPr>
          <p:cNvPr id="40" name="object 40" descr=""/>
          <p:cNvGrpSpPr/>
          <p:nvPr/>
        </p:nvGrpSpPr>
        <p:grpSpPr>
          <a:xfrm>
            <a:off x="3227546" y="2068544"/>
            <a:ext cx="457834" cy="88900"/>
            <a:chOff x="3227546" y="2068544"/>
            <a:chExt cx="457834" cy="88900"/>
          </a:xfrm>
        </p:grpSpPr>
        <p:pic>
          <p:nvPicPr>
            <p:cNvPr id="41" name="object 4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27546" y="2068544"/>
              <a:ext cx="135731" cy="88487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3387661" y="2070068"/>
              <a:ext cx="56515" cy="85725"/>
            </a:xfrm>
            <a:custGeom>
              <a:avLst/>
              <a:gdLst/>
              <a:ahLst/>
              <a:cxnLst/>
              <a:rect l="l" t="t" r="r" b="b"/>
              <a:pathLst>
                <a:path w="56514" h="85725">
                  <a:moveTo>
                    <a:pt x="56387" y="85439"/>
                  </a:moveTo>
                  <a:lnTo>
                    <a:pt x="0" y="85439"/>
                  </a:lnTo>
                  <a:lnTo>
                    <a:pt x="0" y="76295"/>
                  </a:lnTo>
                  <a:lnTo>
                    <a:pt x="24384" y="76295"/>
                  </a:lnTo>
                  <a:lnTo>
                    <a:pt x="24384" y="12192"/>
                  </a:lnTo>
                  <a:lnTo>
                    <a:pt x="4572" y="12192"/>
                  </a:lnTo>
                  <a:lnTo>
                    <a:pt x="4572" y="6096"/>
                  </a:lnTo>
                  <a:lnTo>
                    <a:pt x="7620" y="4572"/>
                  </a:lnTo>
                  <a:lnTo>
                    <a:pt x="13716" y="4572"/>
                  </a:lnTo>
                  <a:lnTo>
                    <a:pt x="16764" y="3048"/>
                  </a:lnTo>
                  <a:lnTo>
                    <a:pt x="18288" y="3048"/>
                  </a:lnTo>
                  <a:lnTo>
                    <a:pt x="21336" y="1524"/>
                  </a:lnTo>
                  <a:lnTo>
                    <a:pt x="22859" y="1524"/>
                  </a:lnTo>
                  <a:lnTo>
                    <a:pt x="24384" y="0"/>
                  </a:lnTo>
                  <a:lnTo>
                    <a:pt x="35052" y="0"/>
                  </a:lnTo>
                  <a:lnTo>
                    <a:pt x="35052" y="76295"/>
                  </a:lnTo>
                  <a:lnTo>
                    <a:pt x="56387" y="76295"/>
                  </a:lnTo>
                  <a:lnTo>
                    <a:pt x="56387" y="85439"/>
                  </a:lnTo>
                  <a:close/>
                </a:path>
              </a:pathLst>
            </a:custGeom>
            <a:solidFill>
              <a:srgbClr val="CC66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63956" y="2068544"/>
              <a:ext cx="140303" cy="88487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3624167" y="2068544"/>
              <a:ext cx="61594" cy="88900"/>
            </a:xfrm>
            <a:custGeom>
              <a:avLst/>
              <a:gdLst/>
              <a:ahLst/>
              <a:cxnLst/>
              <a:rect l="l" t="t" r="r" b="b"/>
              <a:pathLst>
                <a:path w="61595" h="88900">
                  <a:moveTo>
                    <a:pt x="36576" y="88487"/>
                  </a:moveTo>
                  <a:lnTo>
                    <a:pt x="24384" y="88487"/>
                  </a:lnTo>
                  <a:lnTo>
                    <a:pt x="18288" y="85439"/>
                  </a:lnTo>
                  <a:lnTo>
                    <a:pt x="9144" y="79343"/>
                  </a:lnTo>
                  <a:lnTo>
                    <a:pt x="3048" y="67151"/>
                  </a:lnTo>
                  <a:lnTo>
                    <a:pt x="1524" y="61055"/>
                  </a:lnTo>
                  <a:lnTo>
                    <a:pt x="0" y="53435"/>
                  </a:lnTo>
                  <a:lnTo>
                    <a:pt x="0" y="42767"/>
                  </a:lnTo>
                  <a:lnTo>
                    <a:pt x="428" y="35147"/>
                  </a:lnTo>
                  <a:lnTo>
                    <a:pt x="547" y="33036"/>
                  </a:lnTo>
                  <a:lnTo>
                    <a:pt x="21336" y="0"/>
                  </a:lnTo>
                  <a:lnTo>
                    <a:pt x="39624" y="0"/>
                  </a:lnTo>
                  <a:lnTo>
                    <a:pt x="47244" y="3048"/>
                  </a:lnTo>
                  <a:lnTo>
                    <a:pt x="50044" y="7620"/>
                  </a:lnTo>
                  <a:lnTo>
                    <a:pt x="25908" y="7620"/>
                  </a:lnTo>
                  <a:lnTo>
                    <a:pt x="22860" y="9144"/>
                  </a:lnTo>
                  <a:lnTo>
                    <a:pt x="19812" y="12192"/>
                  </a:lnTo>
                  <a:lnTo>
                    <a:pt x="16764" y="13716"/>
                  </a:lnTo>
                  <a:lnTo>
                    <a:pt x="13716" y="18288"/>
                  </a:lnTo>
                  <a:lnTo>
                    <a:pt x="12192" y="22860"/>
                  </a:lnTo>
                  <a:lnTo>
                    <a:pt x="9144" y="35147"/>
                  </a:lnTo>
                  <a:lnTo>
                    <a:pt x="9144" y="51911"/>
                  </a:lnTo>
                  <a:lnTo>
                    <a:pt x="12192" y="64103"/>
                  </a:lnTo>
                  <a:lnTo>
                    <a:pt x="13716" y="68675"/>
                  </a:lnTo>
                  <a:lnTo>
                    <a:pt x="16764" y="73247"/>
                  </a:lnTo>
                  <a:lnTo>
                    <a:pt x="19812" y="74771"/>
                  </a:lnTo>
                  <a:lnTo>
                    <a:pt x="22860" y="77819"/>
                  </a:lnTo>
                  <a:lnTo>
                    <a:pt x="25908" y="79343"/>
                  </a:lnTo>
                  <a:lnTo>
                    <a:pt x="51911" y="79343"/>
                  </a:lnTo>
                  <a:lnTo>
                    <a:pt x="45720" y="82391"/>
                  </a:lnTo>
                  <a:lnTo>
                    <a:pt x="36576" y="88487"/>
                  </a:lnTo>
                  <a:close/>
                </a:path>
                <a:path w="61595" h="88900">
                  <a:moveTo>
                    <a:pt x="51911" y="79343"/>
                  </a:moveTo>
                  <a:lnTo>
                    <a:pt x="33528" y="79343"/>
                  </a:lnTo>
                  <a:lnTo>
                    <a:pt x="38100" y="77819"/>
                  </a:lnTo>
                  <a:lnTo>
                    <a:pt x="41148" y="74771"/>
                  </a:lnTo>
                  <a:lnTo>
                    <a:pt x="44196" y="73247"/>
                  </a:lnTo>
                  <a:lnTo>
                    <a:pt x="47244" y="64103"/>
                  </a:lnTo>
                  <a:lnTo>
                    <a:pt x="50387" y="58007"/>
                  </a:lnTo>
                  <a:lnTo>
                    <a:pt x="50387" y="29051"/>
                  </a:lnTo>
                  <a:lnTo>
                    <a:pt x="47244" y="22860"/>
                  </a:lnTo>
                  <a:lnTo>
                    <a:pt x="44196" y="13716"/>
                  </a:lnTo>
                  <a:lnTo>
                    <a:pt x="41148" y="12192"/>
                  </a:lnTo>
                  <a:lnTo>
                    <a:pt x="38100" y="9144"/>
                  </a:lnTo>
                  <a:lnTo>
                    <a:pt x="33528" y="7620"/>
                  </a:lnTo>
                  <a:lnTo>
                    <a:pt x="50044" y="7620"/>
                  </a:lnTo>
                  <a:lnTo>
                    <a:pt x="51911" y="10668"/>
                  </a:lnTo>
                  <a:lnTo>
                    <a:pt x="55911" y="16969"/>
                  </a:lnTo>
                  <a:lnTo>
                    <a:pt x="58769" y="24431"/>
                  </a:lnTo>
                  <a:lnTo>
                    <a:pt x="60483" y="33036"/>
                  </a:lnTo>
                  <a:lnTo>
                    <a:pt x="61055" y="42767"/>
                  </a:lnTo>
                  <a:lnTo>
                    <a:pt x="61055" y="53435"/>
                  </a:lnTo>
                  <a:lnTo>
                    <a:pt x="59531" y="61055"/>
                  </a:lnTo>
                  <a:lnTo>
                    <a:pt x="56483" y="67151"/>
                  </a:lnTo>
                  <a:lnTo>
                    <a:pt x="54959" y="73247"/>
                  </a:lnTo>
                  <a:lnTo>
                    <a:pt x="51911" y="79343"/>
                  </a:lnTo>
                  <a:close/>
                </a:path>
                <a:path w="61595" h="88900">
                  <a:moveTo>
                    <a:pt x="32004" y="51911"/>
                  </a:moveTo>
                  <a:lnTo>
                    <a:pt x="27432" y="51911"/>
                  </a:lnTo>
                  <a:lnTo>
                    <a:pt x="21336" y="45815"/>
                  </a:lnTo>
                  <a:lnTo>
                    <a:pt x="21336" y="39719"/>
                  </a:lnTo>
                  <a:lnTo>
                    <a:pt x="27432" y="33623"/>
                  </a:lnTo>
                  <a:lnTo>
                    <a:pt x="32004" y="33623"/>
                  </a:lnTo>
                  <a:lnTo>
                    <a:pt x="35052" y="35147"/>
                  </a:lnTo>
                  <a:lnTo>
                    <a:pt x="38100" y="38195"/>
                  </a:lnTo>
                  <a:lnTo>
                    <a:pt x="38100" y="47339"/>
                  </a:lnTo>
                  <a:lnTo>
                    <a:pt x="35052" y="50387"/>
                  </a:lnTo>
                  <a:lnTo>
                    <a:pt x="32004" y="51911"/>
                  </a:lnTo>
                  <a:close/>
                </a:path>
              </a:pathLst>
            </a:custGeom>
            <a:solidFill>
              <a:srgbClr val="CC663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5" name="object 4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952244" y="2336292"/>
            <a:ext cx="554735" cy="97535"/>
          </a:xfrm>
          <a:prstGeom prst="rect">
            <a:avLst/>
          </a:prstGeom>
        </p:spPr>
      </p:pic>
      <p:grpSp>
        <p:nvGrpSpPr>
          <p:cNvPr id="46" name="object 46" descr=""/>
          <p:cNvGrpSpPr/>
          <p:nvPr/>
        </p:nvGrpSpPr>
        <p:grpSpPr>
          <a:xfrm>
            <a:off x="2707290" y="2308193"/>
            <a:ext cx="287020" cy="180340"/>
            <a:chOff x="2707290" y="2308193"/>
            <a:chExt cx="287020" cy="180340"/>
          </a:xfrm>
        </p:grpSpPr>
        <p:sp>
          <p:nvSpPr>
            <p:cNvPr id="47" name="object 47" descr=""/>
            <p:cNvSpPr/>
            <p:nvPr/>
          </p:nvSpPr>
          <p:spPr>
            <a:xfrm>
              <a:off x="2707290" y="2308193"/>
              <a:ext cx="287020" cy="180340"/>
            </a:xfrm>
            <a:custGeom>
              <a:avLst/>
              <a:gdLst/>
              <a:ahLst/>
              <a:cxnLst/>
              <a:rect l="l" t="t" r="r" b="b"/>
              <a:pathLst>
                <a:path w="287019" h="180339">
                  <a:moveTo>
                    <a:pt x="265461" y="180022"/>
                  </a:moveTo>
                  <a:lnTo>
                    <a:pt x="21336" y="180022"/>
                  </a:lnTo>
                  <a:lnTo>
                    <a:pt x="18288" y="178498"/>
                  </a:lnTo>
                  <a:lnTo>
                    <a:pt x="13716" y="176974"/>
                  </a:lnTo>
                  <a:lnTo>
                    <a:pt x="10668" y="175450"/>
                  </a:lnTo>
                  <a:lnTo>
                    <a:pt x="7620" y="172402"/>
                  </a:lnTo>
                  <a:lnTo>
                    <a:pt x="6096" y="169354"/>
                  </a:lnTo>
                  <a:lnTo>
                    <a:pt x="3048" y="166306"/>
                  </a:lnTo>
                  <a:lnTo>
                    <a:pt x="1524" y="163258"/>
                  </a:lnTo>
                  <a:lnTo>
                    <a:pt x="0" y="158686"/>
                  </a:lnTo>
                  <a:lnTo>
                    <a:pt x="0" y="152590"/>
                  </a:lnTo>
                  <a:lnTo>
                    <a:pt x="0" y="19811"/>
                  </a:lnTo>
                  <a:lnTo>
                    <a:pt x="3048" y="13715"/>
                  </a:lnTo>
                  <a:lnTo>
                    <a:pt x="6096" y="10667"/>
                  </a:lnTo>
                  <a:lnTo>
                    <a:pt x="7620" y="7619"/>
                  </a:lnTo>
                  <a:lnTo>
                    <a:pt x="10668" y="4571"/>
                  </a:lnTo>
                  <a:lnTo>
                    <a:pt x="13716" y="3047"/>
                  </a:lnTo>
                  <a:lnTo>
                    <a:pt x="18288" y="1523"/>
                  </a:lnTo>
                  <a:lnTo>
                    <a:pt x="21336" y="0"/>
                  </a:lnTo>
                  <a:lnTo>
                    <a:pt x="265461" y="0"/>
                  </a:lnTo>
                  <a:lnTo>
                    <a:pt x="274605" y="4571"/>
                  </a:lnTo>
                  <a:lnTo>
                    <a:pt x="280701" y="10667"/>
                  </a:lnTo>
                  <a:lnTo>
                    <a:pt x="285273" y="19811"/>
                  </a:lnTo>
                  <a:lnTo>
                    <a:pt x="285273" y="24383"/>
                  </a:lnTo>
                  <a:lnTo>
                    <a:pt x="286797" y="27431"/>
                  </a:lnTo>
                  <a:lnTo>
                    <a:pt x="286797" y="152590"/>
                  </a:lnTo>
                  <a:lnTo>
                    <a:pt x="285273" y="155638"/>
                  </a:lnTo>
                  <a:lnTo>
                    <a:pt x="285273" y="158686"/>
                  </a:lnTo>
                  <a:lnTo>
                    <a:pt x="283749" y="163258"/>
                  </a:lnTo>
                  <a:lnTo>
                    <a:pt x="280701" y="169354"/>
                  </a:lnTo>
                  <a:lnTo>
                    <a:pt x="274605" y="175450"/>
                  </a:lnTo>
                  <a:lnTo>
                    <a:pt x="265461" y="180022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30150" y="2363057"/>
              <a:ext cx="239553" cy="70199"/>
            </a:xfrm>
            <a:prstGeom prst="rect">
              <a:avLst/>
            </a:prstGeom>
          </p:spPr>
        </p:pic>
      </p:grpSp>
      <p:pic>
        <p:nvPicPr>
          <p:cNvPr id="49" name="object 49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952244" y="2602992"/>
            <a:ext cx="1150620" cy="114300"/>
          </a:xfrm>
          <a:prstGeom prst="rect">
            <a:avLst/>
          </a:prstGeom>
        </p:spPr>
      </p:pic>
      <p:grpSp>
        <p:nvGrpSpPr>
          <p:cNvPr id="50" name="object 50" descr=""/>
          <p:cNvGrpSpPr/>
          <p:nvPr/>
        </p:nvGrpSpPr>
        <p:grpSpPr>
          <a:xfrm>
            <a:off x="3297650" y="2575179"/>
            <a:ext cx="287020" cy="191135"/>
            <a:chOff x="3297650" y="2575179"/>
            <a:chExt cx="287020" cy="191135"/>
          </a:xfrm>
        </p:grpSpPr>
        <p:sp>
          <p:nvSpPr>
            <p:cNvPr id="51" name="object 51" descr=""/>
            <p:cNvSpPr/>
            <p:nvPr/>
          </p:nvSpPr>
          <p:spPr>
            <a:xfrm>
              <a:off x="3297650" y="2575179"/>
              <a:ext cx="287020" cy="191135"/>
            </a:xfrm>
            <a:custGeom>
              <a:avLst/>
              <a:gdLst/>
              <a:ahLst/>
              <a:cxnLst/>
              <a:rect l="l" t="t" r="r" b="b"/>
              <a:pathLst>
                <a:path w="287020" h="191135">
                  <a:moveTo>
                    <a:pt x="257841" y="190785"/>
                  </a:moveTo>
                  <a:lnTo>
                    <a:pt x="29051" y="190785"/>
                  </a:lnTo>
                  <a:lnTo>
                    <a:pt x="26003" y="189261"/>
                  </a:lnTo>
                  <a:lnTo>
                    <a:pt x="21336" y="189261"/>
                  </a:lnTo>
                  <a:lnTo>
                    <a:pt x="12192" y="184689"/>
                  </a:lnTo>
                  <a:lnTo>
                    <a:pt x="6096" y="178593"/>
                  </a:lnTo>
                  <a:lnTo>
                    <a:pt x="1524" y="169449"/>
                  </a:lnTo>
                  <a:lnTo>
                    <a:pt x="0" y="164877"/>
                  </a:lnTo>
                  <a:lnTo>
                    <a:pt x="1524" y="161829"/>
                  </a:lnTo>
                  <a:lnTo>
                    <a:pt x="1524" y="27527"/>
                  </a:lnTo>
                  <a:lnTo>
                    <a:pt x="0" y="24479"/>
                  </a:lnTo>
                  <a:lnTo>
                    <a:pt x="1524" y="19907"/>
                  </a:lnTo>
                  <a:lnTo>
                    <a:pt x="6096" y="10668"/>
                  </a:lnTo>
                  <a:lnTo>
                    <a:pt x="12192" y="4572"/>
                  </a:lnTo>
                  <a:lnTo>
                    <a:pt x="21336" y="0"/>
                  </a:lnTo>
                  <a:lnTo>
                    <a:pt x="265461" y="0"/>
                  </a:lnTo>
                  <a:lnTo>
                    <a:pt x="268509" y="1524"/>
                  </a:lnTo>
                  <a:lnTo>
                    <a:pt x="273081" y="3048"/>
                  </a:lnTo>
                  <a:lnTo>
                    <a:pt x="276129" y="4572"/>
                  </a:lnTo>
                  <a:lnTo>
                    <a:pt x="279177" y="7620"/>
                  </a:lnTo>
                  <a:lnTo>
                    <a:pt x="280701" y="10668"/>
                  </a:lnTo>
                  <a:lnTo>
                    <a:pt x="283749" y="13716"/>
                  </a:lnTo>
                  <a:lnTo>
                    <a:pt x="286797" y="19907"/>
                  </a:lnTo>
                  <a:lnTo>
                    <a:pt x="286797" y="169449"/>
                  </a:lnTo>
                  <a:lnTo>
                    <a:pt x="283749" y="175545"/>
                  </a:lnTo>
                  <a:lnTo>
                    <a:pt x="280701" y="178593"/>
                  </a:lnTo>
                  <a:lnTo>
                    <a:pt x="279177" y="181641"/>
                  </a:lnTo>
                  <a:lnTo>
                    <a:pt x="276129" y="184689"/>
                  </a:lnTo>
                  <a:lnTo>
                    <a:pt x="273081" y="186213"/>
                  </a:lnTo>
                  <a:lnTo>
                    <a:pt x="268509" y="187737"/>
                  </a:lnTo>
                  <a:lnTo>
                    <a:pt x="265461" y="189261"/>
                  </a:lnTo>
                  <a:lnTo>
                    <a:pt x="262413" y="189261"/>
                  </a:lnTo>
                  <a:lnTo>
                    <a:pt x="257841" y="190785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25177" y="2630138"/>
              <a:ext cx="237934" cy="70199"/>
            </a:xfrm>
            <a:prstGeom prst="rect">
              <a:avLst/>
            </a:prstGeom>
          </p:spPr>
        </p:pic>
      </p:grpSp>
      <p:pic>
        <p:nvPicPr>
          <p:cNvPr id="53" name="object 53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952244" y="2878835"/>
            <a:ext cx="1065276" cy="124967"/>
          </a:xfrm>
          <a:prstGeom prst="rect">
            <a:avLst/>
          </a:prstGeom>
        </p:spPr>
      </p:pic>
      <p:grpSp>
        <p:nvGrpSpPr>
          <p:cNvPr id="54" name="object 54" descr=""/>
          <p:cNvGrpSpPr/>
          <p:nvPr/>
        </p:nvGrpSpPr>
        <p:grpSpPr>
          <a:xfrm>
            <a:off x="3212210" y="2851404"/>
            <a:ext cx="296545" cy="191135"/>
            <a:chOff x="3212210" y="2851404"/>
            <a:chExt cx="296545" cy="191135"/>
          </a:xfrm>
        </p:grpSpPr>
        <p:sp>
          <p:nvSpPr>
            <p:cNvPr id="55" name="object 55" descr=""/>
            <p:cNvSpPr/>
            <p:nvPr/>
          </p:nvSpPr>
          <p:spPr>
            <a:xfrm>
              <a:off x="3212210" y="2851404"/>
              <a:ext cx="296545" cy="191135"/>
            </a:xfrm>
            <a:custGeom>
              <a:avLst/>
              <a:gdLst/>
              <a:ahLst/>
              <a:cxnLst/>
              <a:rect l="l" t="t" r="r" b="b"/>
              <a:pathLst>
                <a:path w="296545" h="191135">
                  <a:moveTo>
                    <a:pt x="271557" y="190785"/>
                  </a:moveTo>
                  <a:lnTo>
                    <a:pt x="26003" y="190785"/>
                  </a:lnTo>
                  <a:lnTo>
                    <a:pt x="21431" y="189261"/>
                  </a:lnTo>
                  <a:lnTo>
                    <a:pt x="15335" y="186213"/>
                  </a:lnTo>
                  <a:lnTo>
                    <a:pt x="10668" y="184689"/>
                  </a:lnTo>
                  <a:lnTo>
                    <a:pt x="9144" y="181641"/>
                  </a:lnTo>
                  <a:lnTo>
                    <a:pt x="6096" y="178593"/>
                  </a:lnTo>
                  <a:lnTo>
                    <a:pt x="1524" y="169449"/>
                  </a:lnTo>
                  <a:lnTo>
                    <a:pt x="0" y="164877"/>
                  </a:lnTo>
                  <a:lnTo>
                    <a:pt x="0" y="161734"/>
                  </a:lnTo>
                  <a:lnTo>
                    <a:pt x="0" y="24479"/>
                  </a:lnTo>
                  <a:lnTo>
                    <a:pt x="1524" y="21336"/>
                  </a:lnTo>
                  <a:lnTo>
                    <a:pt x="3048" y="16764"/>
                  </a:lnTo>
                  <a:lnTo>
                    <a:pt x="6096" y="10668"/>
                  </a:lnTo>
                  <a:lnTo>
                    <a:pt x="9144" y="7620"/>
                  </a:lnTo>
                  <a:lnTo>
                    <a:pt x="10668" y="4572"/>
                  </a:lnTo>
                  <a:lnTo>
                    <a:pt x="15335" y="3048"/>
                  </a:lnTo>
                  <a:lnTo>
                    <a:pt x="21431" y="0"/>
                  </a:lnTo>
                  <a:lnTo>
                    <a:pt x="274605" y="0"/>
                  </a:lnTo>
                  <a:lnTo>
                    <a:pt x="277653" y="1524"/>
                  </a:lnTo>
                  <a:lnTo>
                    <a:pt x="282225" y="3048"/>
                  </a:lnTo>
                  <a:lnTo>
                    <a:pt x="285273" y="4572"/>
                  </a:lnTo>
                  <a:lnTo>
                    <a:pt x="288321" y="7620"/>
                  </a:lnTo>
                  <a:lnTo>
                    <a:pt x="289845" y="10668"/>
                  </a:lnTo>
                  <a:lnTo>
                    <a:pt x="292893" y="13716"/>
                  </a:lnTo>
                  <a:lnTo>
                    <a:pt x="294417" y="16764"/>
                  </a:lnTo>
                  <a:lnTo>
                    <a:pt x="295941" y="21336"/>
                  </a:lnTo>
                  <a:lnTo>
                    <a:pt x="295941" y="169449"/>
                  </a:lnTo>
                  <a:lnTo>
                    <a:pt x="292893" y="175545"/>
                  </a:lnTo>
                  <a:lnTo>
                    <a:pt x="289845" y="178593"/>
                  </a:lnTo>
                  <a:lnTo>
                    <a:pt x="288321" y="181641"/>
                  </a:lnTo>
                  <a:lnTo>
                    <a:pt x="285273" y="184689"/>
                  </a:lnTo>
                  <a:lnTo>
                    <a:pt x="282225" y="186213"/>
                  </a:lnTo>
                  <a:lnTo>
                    <a:pt x="277653" y="187737"/>
                  </a:lnTo>
                  <a:lnTo>
                    <a:pt x="271557" y="190785"/>
                  </a:lnTo>
                  <a:close/>
                </a:path>
              </a:pathLst>
            </a:custGeom>
            <a:solidFill>
              <a:srgbClr val="4948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39738" y="2906363"/>
              <a:ext cx="239458" cy="70199"/>
            </a:xfrm>
            <a:prstGeom prst="rect">
              <a:avLst/>
            </a:prstGeom>
          </p:spPr>
        </p:pic>
      </p:grpSp>
      <p:pic>
        <p:nvPicPr>
          <p:cNvPr id="57" name="object 57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952244" y="3154679"/>
            <a:ext cx="1065276" cy="115824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221354" y="3164300"/>
            <a:ext cx="623982" cy="884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55091"/>
            <a:ext cx="9354820" cy="7074534"/>
            <a:chOff x="361188" y="355091"/>
            <a:chExt cx="9354820" cy="70745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55091"/>
              <a:ext cx="9354312" cy="70744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370331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543" y="4594097"/>
              <a:ext cx="279177" cy="17402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5771" y="4633817"/>
              <a:ext cx="108299" cy="1373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123" y="4578953"/>
              <a:ext cx="274605" cy="24260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423540" y="4578857"/>
              <a:ext cx="36830" cy="189865"/>
            </a:xfrm>
            <a:custGeom>
              <a:avLst/>
              <a:gdLst/>
              <a:ahLst/>
              <a:cxnLst/>
              <a:rect l="l" t="t" r="r" b="b"/>
              <a:pathLst>
                <a:path w="36830" h="189864">
                  <a:moveTo>
                    <a:pt x="33528" y="189261"/>
                  </a:moveTo>
                  <a:lnTo>
                    <a:pt x="3048" y="189261"/>
                  </a:lnTo>
                  <a:lnTo>
                    <a:pt x="3048" y="58007"/>
                  </a:lnTo>
                  <a:lnTo>
                    <a:pt x="33528" y="58007"/>
                  </a:lnTo>
                  <a:lnTo>
                    <a:pt x="33528" y="189261"/>
                  </a:lnTo>
                  <a:close/>
                </a:path>
                <a:path w="36830" h="189864">
                  <a:moveTo>
                    <a:pt x="22860" y="35147"/>
                  </a:moveTo>
                  <a:lnTo>
                    <a:pt x="12192" y="35147"/>
                  </a:lnTo>
                  <a:lnTo>
                    <a:pt x="7620" y="33623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4572"/>
                  </a:lnTo>
                  <a:lnTo>
                    <a:pt x="35147" y="7620"/>
                  </a:lnTo>
                  <a:lnTo>
                    <a:pt x="36671" y="12192"/>
                  </a:lnTo>
                  <a:lnTo>
                    <a:pt x="36671" y="22955"/>
                  </a:lnTo>
                  <a:lnTo>
                    <a:pt x="35147" y="27527"/>
                  </a:lnTo>
                  <a:lnTo>
                    <a:pt x="30480" y="30575"/>
                  </a:lnTo>
                  <a:lnTo>
                    <a:pt x="27432" y="33623"/>
                  </a:lnTo>
                  <a:lnTo>
                    <a:pt x="22860" y="3514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120" y="4633817"/>
              <a:ext cx="218122" cy="1373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0465" y="4636865"/>
              <a:ext cx="109823" cy="13430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5965" y="4589621"/>
              <a:ext cx="160210" cy="22431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339" y="4633817"/>
              <a:ext cx="114395" cy="1373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2786" y="4578953"/>
              <a:ext cx="131159" cy="18916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9853" y="4633817"/>
              <a:ext cx="230409" cy="1373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4989576"/>
              <a:ext cx="1967483" cy="3810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2701" y="5117591"/>
              <a:ext cx="1716214" cy="10991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4020" y="5529071"/>
              <a:ext cx="1940052" cy="37490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8797" y="5651753"/>
              <a:ext cx="1682686" cy="10982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4020" y="6062471"/>
              <a:ext cx="1949195" cy="37642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05749" y="6185820"/>
              <a:ext cx="1694783" cy="14039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84020" y="6592824"/>
              <a:ext cx="1566671" cy="37947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8797" y="6719982"/>
              <a:ext cx="1314926" cy="14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844039" cy="375285"/>
            <a:chOff x="1684020" y="368808"/>
            <a:chExt cx="1844039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844039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177" y="492156"/>
              <a:ext cx="417957" cy="10982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758" y="492156"/>
              <a:ext cx="266985" cy="10982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580691" y="500125"/>
              <a:ext cx="71755" cy="100330"/>
            </a:xfrm>
            <a:custGeom>
              <a:avLst/>
              <a:gdLst/>
              <a:ahLst/>
              <a:cxnLst/>
              <a:rect l="l" t="t" r="r" b="b"/>
              <a:pathLst>
                <a:path w="71755" h="100329">
                  <a:moveTo>
                    <a:pt x="71729" y="0"/>
                  </a:moveTo>
                  <a:lnTo>
                    <a:pt x="59436" y="0"/>
                  </a:lnTo>
                  <a:lnTo>
                    <a:pt x="59436" y="41910"/>
                  </a:lnTo>
                  <a:lnTo>
                    <a:pt x="13716" y="4191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3340"/>
                  </a:lnTo>
                  <a:lnTo>
                    <a:pt x="0" y="100330"/>
                  </a:lnTo>
                  <a:lnTo>
                    <a:pt x="13716" y="100330"/>
                  </a:lnTo>
                  <a:lnTo>
                    <a:pt x="13716" y="53340"/>
                  </a:lnTo>
                  <a:lnTo>
                    <a:pt x="59436" y="53340"/>
                  </a:lnTo>
                  <a:lnTo>
                    <a:pt x="59436" y="100330"/>
                  </a:lnTo>
                  <a:lnTo>
                    <a:pt x="71729" y="100330"/>
                  </a:lnTo>
                  <a:lnTo>
                    <a:pt x="71729" y="53340"/>
                  </a:lnTo>
                  <a:lnTo>
                    <a:pt x="71729" y="4191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6810" y="492156"/>
              <a:ext cx="373761" cy="1419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6291" y="493680"/>
              <a:ext cx="88487" cy="10702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7639" y="492156"/>
              <a:ext cx="195262" cy="109823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684020" y="899160"/>
            <a:ext cx="1548765" cy="379730"/>
            <a:chOff x="1684020" y="899160"/>
            <a:chExt cx="1548765" cy="379730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020" y="899160"/>
              <a:ext cx="1548383" cy="37947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5749" y="1034288"/>
              <a:ext cx="262318" cy="10185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091023" y="1026223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19" h="110490">
                  <a:moveTo>
                    <a:pt x="16764" y="109918"/>
                  </a:moveTo>
                  <a:lnTo>
                    <a:pt x="10668" y="109918"/>
                  </a:lnTo>
                  <a:lnTo>
                    <a:pt x="7620" y="108394"/>
                  </a:lnTo>
                  <a:lnTo>
                    <a:pt x="6096" y="106870"/>
                  </a:lnTo>
                  <a:lnTo>
                    <a:pt x="3048" y="106870"/>
                  </a:lnTo>
                  <a:lnTo>
                    <a:pt x="1524" y="103822"/>
                  </a:lnTo>
                  <a:lnTo>
                    <a:pt x="1524" y="102298"/>
                  </a:lnTo>
                  <a:lnTo>
                    <a:pt x="0" y="99250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726"/>
                  </a:lnTo>
                  <a:lnTo>
                    <a:pt x="13716" y="97726"/>
                  </a:lnTo>
                  <a:lnTo>
                    <a:pt x="13716" y="99250"/>
                  </a:lnTo>
                  <a:lnTo>
                    <a:pt x="18288" y="99250"/>
                  </a:lnTo>
                  <a:lnTo>
                    <a:pt x="19812" y="108394"/>
                  </a:lnTo>
                  <a:lnTo>
                    <a:pt x="16764" y="108394"/>
                  </a:lnTo>
                  <a:lnTo>
                    <a:pt x="16764" y="10991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1127" y="1026223"/>
              <a:ext cx="936688" cy="138874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684020" y="1432560"/>
            <a:ext cx="1757680" cy="381000"/>
            <a:chOff x="1684020" y="1432560"/>
            <a:chExt cx="1757680" cy="381000"/>
          </a:xfrm>
        </p:grpSpPr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4020" y="1432560"/>
              <a:ext cx="1757171" cy="381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5749" y="1560385"/>
              <a:ext cx="1505616" cy="138874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1684020" y="1972055"/>
            <a:ext cx="2083435" cy="375285"/>
            <a:chOff x="1684020" y="1972055"/>
            <a:chExt cx="2083435" cy="375285"/>
          </a:xfrm>
        </p:grpSpPr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972055"/>
              <a:ext cx="2083307" cy="3749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8797" y="2094547"/>
              <a:ext cx="1829085" cy="109823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503932"/>
            <a:ext cx="2139950" cy="376555"/>
            <a:chOff x="1684020" y="2503932"/>
            <a:chExt cx="2139950" cy="376555"/>
          </a:xfrm>
        </p:grpSpPr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4020" y="2503932"/>
              <a:ext cx="2139695" cy="3764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2701" y="2628614"/>
              <a:ext cx="1886997" cy="141922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3034283"/>
            <a:ext cx="2214880" cy="381000"/>
            <a:chOff x="1684020" y="3034283"/>
            <a:chExt cx="221488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4020" y="3034283"/>
              <a:ext cx="2214371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01177" y="3162776"/>
              <a:ext cx="417957" cy="10982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58758" y="3162776"/>
              <a:ext cx="266985" cy="10982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80703" y="3162776"/>
              <a:ext cx="1192911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59663"/>
            <a:ext cx="9354820" cy="7070090"/>
            <a:chOff x="361188" y="359663"/>
            <a:chExt cx="9354820" cy="70700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59663"/>
              <a:ext cx="9354312" cy="706983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2029968"/>
              <a:ext cx="6693408" cy="34594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020" y="6062472"/>
              <a:ext cx="1940052" cy="3764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8797" y="6185820"/>
              <a:ext cx="1682591" cy="1099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020" y="6592823"/>
              <a:ext cx="1949195" cy="3794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5749" y="6719982"/>
              <a:ext cx="1694783" cy="14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567180" cy="375285"/>
            <a:chOff x="1684020" y="368808"/>
            <a:chExt cx="1567180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566671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797" y="492156"/>
              <a:ext cx="1314926" cy="138874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684020" y="899160"/>
            <a:ext cx="1844039" cy="379730"/>
            <a:chOff x="1684020" y="899160"/>
            <a:chExt cx="1844039" cy="37973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020" y="899160"/>
              <a:ext cx="1844039" cy="37947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177" y="1026223"/>
              <a:ext cx="417957" cy="1099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8758" y="1026223"/>
              <a:ext cx="266985" cy="10991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580691" y="1034287"/>
              <a:ext cx="71755" cy="100965"/>
            </a:xfrm>
            <a:custGeom>
              <a:avLst/>
              <a:gdLst/>
              <a:ahLst/>
              <a:cxnLst/>
              <a:rect l="l" t="t" r="r" b="b"/>
              <a:pathLst>
                <a:path w="71755" h="100965">
                  <a:moveTo>
                    <a:pt x="71729" y="0"/>
                  </a:moveTo>
                  <a:lnTo>
                    <a:pt x="59436" y="0"/>
                  </a:lnTo>
                  <a:lnTo>
                    <a:pt x="59436" y="41910"/>
                  </a:lnTo>
                  <a:lnTo>
                    <a:pt x="13716" y="4191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3340"/>
                  </a:lnTo>
                  <a:lnTo>
                    <a:pt x="0" y="100342"/>
                  </a:lnTo>
                  <a:lnTo>
                    <a:pt x="13716" y="100342"/>
                  </a:lnTo>
                  <a:lnTo>
                    <a:pt x="13716" y="53340"/>
                  </a:lnTo>
                  <a:lnTo>
                    <a:pt x="59436" y="53340"/>
                  </a:lnTo>
                  <a:lnTo>
                    <a:pt x="59436" y="100342"/>
                  </a:lnTo>
                  <a:lnTo>
                    <a:pt x="71729" y="100342"/>
                  </a:lnTo>
                  <a:lnTo>
                    <a:pt x="71729" y="53340"/>
                  </a:lnTo>
                  <a:lnTo>
                    <a:pt x="71729" y="4191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810" y="1026223"/>
              <a:ext cx="373761" cy="14192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6291" y="1027747"/>
              <a:ext cx="88487" cy="10687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7639" y="1026318"/>
              <a:ext cx="195262" cy="109823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684020" y="1432560"/>
            <a:ext cx="1548765" cy="381000"/>
            <a:chOff x="1684020" y="1432560"/>
            <a:chExt cx="1548765" cy="381000"/>
          </a:xfrm>
        </p:grpSpPr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4020" y="1432560"/>
              <a:ext cx="1548383" cy="3810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5749" y="1568450"/>
              <a:ext cx="262318" cy="10185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091023" y="1560385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19" h="110489">
                  <a:moveTo>
                    <a:pt x="16764" y="109918"/>
                  </a:moveTo>
                  <a:lnTo>
                    <a:pt x="10668" y="109918"/>
                  </a:lnTo>
                  <a:lnTo>
                    <a:pt x="7620" y="108394"/>
                  </a:lnTo>
                  <a:lnTo>
                    <a:pt x="6096" y="106870"/>
                  </a:lnTo>
                  <a:lnTo>
                    <a:pt x="3048" y="106870"/>
                  </a:lnTo>
                  <a:lnTo>
                    <a:pt x="1524" y="103727"/>
                  </a:lnTo>
                  <a:lnTo>
                    <a:pt x="1524" y="102203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631"/>
                  </a:lnTo>
                  <a:lnTo>
                    <a:pt x="13716" y="97631"/>
                  </a:lnTo>
                  <a:lnTo>
                    <a:pt x="13716" y="99155"/>
                  </a:lnTo>
                  <a:lnTo>
                    <a:pt x="18288" y="99155"/>
                  </a:lnTo>
                  <a:lnTo>
                    <a:pt x="19812" y="108394"/>
                  </a:lnTo>
                  <a:lnTo>
                    <a:pt x="16764" y="108394"/>
                  </a:lnTo>
                  <a:lnTo>
                    <a:pt x="16764" y="10991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1127" y="1558956"/>
              <a:ext cx="936688" cy="140303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1684020" y="1972055"/>
            <a:ext cx="1757680" cy="375285"/>
            <a:chOff x="1684020" y="1972055"/>
            <a:chExt cx="1757680" cy="375285"/>
          </a:xfrm>
        </p:grpSpPr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972055"/>
              <a:ext cx="1757171" cy="3749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5749" y="2094452"/>
              <a:ext cx="1505616" cy="138874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503932"/>
            <a:ext cx="2083435" cy="376555"/>
            <a:chOff x="1684020" y="2503932"/>
            <a:chExt cx="2083435" cy="376555"/>
          </a:xfrm>
        </p:grpSpPr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4020" y="2503932"/>
              <a:ext cx="2083307" cy="3764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8797" y="2628614"/>
              <a:ext cx="1829085" cy="10991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3034283"/>
            <a:ext cx="2139950" cy="381000"/>
            <a:chOff x="1684020" y="3034283"/>
            <a:chExt cx="213995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4020" y="3034283"/>
              <a:ext cx="2139695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02701" y="3162776"/>
              <a:ext cx="1886997" cy="141922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684020" y="3575303"/>
            <a:ext cx="2214880" cy="373380"/>
            <a:chOff x="1684020" y="3575303"/>
            <a:chExt cx="2214880" cy="373380"/>
          </a:xfrm>
        </p:grpSpPr>
        <p:pic>
          <p:nvPicPr>
            <p:cNvPr id="28" name="object 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84020" y="3575303"/>
              <a:ext cx="2214371" cy="37337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1177" y="3696842"/>
              <a:ext cx="417957" cy="10991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8758" y="3696842"/>
              <a:ext cx="266985" cy="10991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80703" y="3696842"/>
              <a:ext cx="1192911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59663"/>
            <a:ext cx="9354820" cy="7070090"/>
            <a:chOff x="361188" y="359663"/>
            <a:chExt cx="9354820" cy="70700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59663"/>
              <a:ext cx="9354312" cy="706983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2564891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020" y="6592823"/>
              <a:ext cx="1949195" cy="3794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5749" y="6719982"/>
              <a:ext cx="1694783" cy="14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567180" cy="375285"/>
            <a:chOff x="1684020" y="368808"/>
            <a:chExt cx="1567180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566671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797" y="492156"/>
              <a:ext cx="1314926" cy="138874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684020" y="899160"/>
            <a:ext cx="1844039" cy="379730"/>
            <a:chOff x="1684020" y="899160"/>
            <a:chExt cx="1844039" cy="37973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020" y="899160"/>
              <a:ext cx="1844039" cy="37947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177" y="1026223"/>
              <a:ext cx="417957" cy="1099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8758" y="1026223"/>
              <a:ext cx="266985" cy="10991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580691" y="1034287"/>
              <a:ext cx="71755" cy="100965"/>
            </a:xfrm>
            <a:custGeom>
              <a:avLst/>
              <a:gdLst/>
              <a:ahLst/>
              <a:cxnLst/>
              <a:rect l="l" t="t" r="r" b="b"/>
              <a:pathLst>
                <a:path w="71755" h="100965">
                  <a:moveTo>
                    <a:pt x="71729" y="0"/>
                  </a:moveTo>
                  <a:lnTo>
                    <a:pt x="59436" y="0"/>
                  </a:lnTo>
                  <a:lnTo>
                    <a:pt x="59436" y="41910"/>
                  </a:lnTo>
                  <a:lnTo>
                    <a:pt x="13716" y="4191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3340"/>
                  </a:lnTo>
                  <a:lnTo>
                    <a:pt x="0" y="100342"/>
                  </a:lnTo>
                  <a:lnTo>
                    <a:pt x="13716" y="100342"/>
                  </a:lnTo>
                  <a:lnTo>
                    <a:pt x="13716" y="53340"/>
                  </a:lnTo>
                  <a:lnTo>
                    <a:pt x="59436" y="53340"/>
                  </a:lnTo>
                  <a:lnTo>
                    <a:pt x="59436" y="100342"/>
                  </a:lnTo>
                  <a:lnTo>
                    <a:pt x="71729" y="100342"/>
                  </a:lnTo>
                  <a:lnTo>
                    <a:pt x="71729" y="53340"/>
                  </a:lnTo>
                  <a:lnTo>
                    <a:pt x="71729" y="4191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810" y="1026223"/>
              <a:ext cx="373761" cy="14192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6291" y="1027747"/>
              <a:ext cx="88487" cy="10687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7639" y="1026318"/>
              <a:ext cx="195262" cy="109823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684020" y="1432560"/>
            <a:ext cx="1548765" cy="381000"/>
            <a:chOff x="1684020" y="1432560"/>
            <a:chExt cx="1548765" cy="381000"/>
          </a:xfrm>
        </p:grpSpPr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4020" y="1432560"/>
              <a:ext cx="1548383" cy="3810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5749" y="1568450"/>
              <a:ext cx="262318" cy="10185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091023" y="1560385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19" h="110489">
                  <a:moveTo>
                    <a:pt x="16764" y="109918"/>
                  </a:moveTo>
                  <a:lnTo>
                    <a:pt x="10668" y="109918"/>
                  </a:lnTo>
                  <a:lnTo>
                    <a:pt x="7620" y="108394"/>
                  </a:lnTo>
                  <a:lnTo>
                    <a:pt x="6096" y="106870"/>
                  </a:lnTo>
                  <a:lnTo>
                    <a:pt x="3048" y="106870"/>
                  </a:lnTo>
                  <a:lnTo>
                    <a:pt x="1524" y="103727"/>
                  </a:lnTo>
                  <a:lnTo>
                    <a:pt x="1524" y="102203"/>
                  </a:lnTo>
                  <a:lnTo>
                    <a:pt x="0" y="99155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631"/>
                  </a:lnTo>
                  <a:lnTo>
                    <a:pt x="13716" y="97631"/>
                  </a:lnTo>
                  <a:lnTo>
                    <a:pt x="13716" y="99155"/>
                  </a:lnTo>
                  <a:lnTo>
                    <a:pt x="18288" y="99155"/>
                  </a:lnTo>
                  <a:lnTo>
                    <a:pt x="19812" y="108394"/>
                  </a:lnTo>
                  <a:lnTo>
                    <a:pt x="16764" y="108394"/>
                  </a:lnTo>
                  <a:lnTo>
                    <a:pt x="16764" y="10991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1127" y="1558956"/>
              <a:ext cx="936688" cy="140303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1684020" y="1972055"/>
            <a:ext cx="1757680" cy="375285"/>
            <a:chOff x="1684020" y="1972055"/>
            <a:chExt cx="1757680" cy="375285"/>
          </a:xfrm>
        </p:grpSpPr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972055"/>
              <a:ext cx="1757171" cy="3749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5749" y="2094452"/>
              <a:ext cx="1505616" cy="138874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503932"/>
            <a:ext cx="2083435" cy="376555"/>
            <a:chOff x="1684020" y="2503932"/>
            <a:chExt cx="2083435" cy="376555"/>
          </a:xfrm>
        </p:grpSpPr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4020" y="2503932"/>
              <a:ext cx="2083307" cy="3764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8797" y="2628614"/>
              <a:ext cx="1829085" cy="10991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3034283"/>
            <a:ext cx="2139950" cy="381000"/>
            <a:chOff x="1684020" y="3034283"/>
            <a:chExt cx="213995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4020" y="3034283"/>
              <a:ext cx="2139695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02701" y="3162776"/>
              <a:ext cx="1886997" cy="141922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684020" y="3575303"/>
            <a:ext cx="2214880" cy="373380"/>
            <a:chOff x="1684020" y="3575303"/>
            <a:chExt cx="2214880" cy="373380"/>
          </a:xfrm>
        </p:grpSpPr>
        <p:pic>
          <p:nvPicPr>
            <p:cNvPr id="28" name="object 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84020" y="3575303"/>
              <a:ext cx="2214371" cy="37337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1177" y="3696842"/>
              <a:ext cx="417957" cy="10991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8758" y="3696842"/>
              <a:ext cx="266985" cy="10991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80703" y="3696842"/>
              <a:ext cx="1192911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998345" cy="375285"/>
            <a:chOff x="1684020" y="368808"/>
            <a:chExt cx="1998345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997964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273" y="492156"/>
              <a:ext cx="1736026" cy="109823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677542" y="1068990"/>
            <a:ext cx="1026794" cy="243204"/>
            <a:chOff x="1677542" y="1068990"/>
            <a:chExt cx="1026794" cy="243204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542" y="1084230"/>
              <a:ext cx="279177" cy="1740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5771" y="1123950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123" y="1068990"/>
              <a:ext cx="274605" cy="24260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423540" y="1068990"/>
              <a:ext cx="36830" cy="189865"/>
            </a:xfrm>
            <a:custGeom>
              <a:avLst/>
              <a:gdLst/>
              <a:ahLst/>
              <a:cxnLst/>
              <a:rect l="l" t="t" r="r" b="b"/>
              <a:pathLst>
                <a:path w="36830" h="189865">
                  <a:moveTo>
                    <a:pt x="33623" y="189261"/>
                  </a:moveTo>
                  <a:lnTo>
                    <a:pt x="3048" y="189261"/>
                  </a:lnTo>
                  <a:lnTo>
                    <a:pt x="3048" y="58007"/>
                  </a:lnTo>
                  <a:lnTo>
                    <a:pt x="33623" y="58007"/>
                  </a:lnTo>
                  <a:lnTo>
                    <a:pt x="33623" y="189261"/>
                  </a:lnTo>
                  <a:close/>
                </a:path>
                <a:path w="36830" h="189865">
                  <a:moveTo>
                    <a:pt x="22860" y="35147"/>
                  </a:moveTo>
                  <a:lnTo>
                    <a:pt x="12192" y="35147"/>
                  </a:lnTo>
                  <a:lnTo>
                    <a:pt x="7620" y="33623"/>
                  </a:lnTo>
                  <a:lnTo>
                    <a:pt x="4572" y="30575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4572"/>
                  </a:lnTo>
                  <a:lnTo>
                    <a:pt x="35147" y="7620"/>
                  </a:lnTo>
                  <a:lnTo>
                    <a:pt x="36671" y="12192"/>
                  </a:lnTo>
                  <a:lnTo>
                    <a:pt x="36671" y="22860"/>
                  </a:lnTo>
                  <a:lnTo>
                    <a:pt x="35147" y="27432"/>
                  </a:lnTo>
                  <a:lnTo>
                    <a:pt x="30480" y="30575"/>
                  </a:lnTo>
                  <a:lnTo>
                    <a:pt x="27432" y="33623"/>
                  </a:lnTo>
                  <a:lnTo>
                    <a:pt x="22860" y="3514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120" y="1123950"/>
              <a:ext cx="218122" cy="13735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2775966" y="1068990"/>
            <a:ext cx="854710" cy="235585"/>
            <a:chOff x="2775966" y="1068990"/>
            <a:chExt cx="854710" cy="235585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5966" y="1079658"/>
              <a:ext cx="160210" cy="2243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0560" y="1126998"/>
              <a:ext cx="109823" cy="1343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339" y="1123950"/>
              <a:ext cx="114395" cy="1373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2786" y="1068990"/>
              <a:ext cx="131159" cy="18926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9853" y="1123950"/>
              <a:ext cx="230409" cy="137350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684020" y="1495044"/>
            <a:ext cx="1967864" cy="375285"/>
            <a:chOff x="1684020" y="1495044"/>
            <a:chExt cx="1967864" cy="375285"/>
          </a:xfrm>
        </p:grpSpPr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495044"/>
              <a:ext cx="1967483" cy="3749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2701" y="1616868"/>
              <a:ext cx="733710" cy="10982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3083" y="1616773"/>
              <a:ext cx="945832" cy="109918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025395"/>
            <a:ext cx="1940560" cy="378460"/>
            <a:chOff x="1684020" y="2025395"/>
            <a:chExt cx="1940560" cy="378460"/>
          </a:xfrm>
        </p:grpSpPr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4020" y="2025395"/>
              <a:ext cx="1940052" cy="37795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8797" y="2150935"/>
              <a:ext cx="1682686" cy="10991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2557272"/>
            <a:ext cx="1949450" cy="381000"/>
            <a:chOff x="1684020" y="2557272"/>
            <a:chExt cx="194945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4020" y="2557272"/>
              <a:ext cx="1949195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5749" y="2685097"/>
              <a:ext cx="1694783" cy="140398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684020" y="3098292"/>
            <a:ext cx="1567180" cy="373380"/>
            <a:chOff x="1684020" y="3098292"/>
            <a:chExt cx="1567180" cy="373380"/>
          </a:xfrm>
        </p:grpSpPr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4020" y="3098292"/>
              <a:ext cx="1566671" cy="37337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8797" y="3219164"/>
              <a:ext cx="1314926" cy="140398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1684020" y="3630167"/>
            <a:ext cx="1844039" cy="375285"/>
            <a:chOff x="1684020" y="3630167"/>
            <a:chExt cx="1844039" cy="375285"/>
          </a:xfrm>
        </p:grpSpPr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4020" y="3630167"/>
              <a:ext cx="1844039" cy="3749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01177" y="3753326"/>
              <a:ext cx="417957" cy="10982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58758" y="3753230"/>
              <a:ext cx="266985" cy="109918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580691" y="3762565"/>
              <a:ext cx="71755" cy="99060"/>
            </a:xfrm>
            <a:custGeom>
              <a:avLst/>
              <a:gdLst/>
              <a:ahLst/>
              <a:cxnLst/>
              <a:rect l="l" t="t" r="r" b="b"/>
              <a:pathLst>
                <a:path w="71755" h="99060">
                  <a:moveTo>
                    <a:pt x="71729" y="0"/>
                  </a:moveTo>
                  <a:lnTo>
                    <a:pt x="59436" y="0"/>
                  </a:lnTo>
                  <a:lnTo>
                    <a:pt x="59436" y="40640"/>
                  </a:lnTo>
                  <a:lnTo>
                    <a:pt x="13716" y="4064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70"/>
                  </a:lnTo>
                  <a:lnTo>
                    <a:pt x="0" y="99060"/>
                  </a:lnTo>
                  <a:lnTo>
                    <a:pt x="13716" y="99060"/>
                  </a:lnTo>
                  <a:lnTo>
                    <a:pt x="13716" y="52070"/>
                  </a:lnTo>
                  <a:lnTo>
                    <a:pt x="59436" y="52070"/>
                  </a:lnTo>
                  <a:lnTo>
                    <a:pt x="59436" y="99060"/>
                  </a:lnTo>
                  <a:lnTo>
                    <a:pt x="71729" y="99060"/>
                  </a:lnTo>
                  <a:lnTo>
                    <a:pt x="71729" y="52070"/>
                  </a:lnTo>
                  <a:lnTo>
                    <a:pt x="71729" y="4064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76810" y="3753326"/>
              <a:ext cx="373761" cy="14344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96291" y="3756374"/>
              <a:ext cx="88582" cy="10569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07639" y="3753326"/>
              <a:ext cx="195262" cy="109823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684020" y="4160520"/>
            <a:ext cx="1548765" cy="379730"/>
            <a:chOff x="1684020" y="4160520"/>
            <a:chExt cx="1548765" cy="379730"/>
          </a:xfrm>
        </p:grpSpPr>
        <p:pic>
          <p:nvPicPr>
            <p:cNvPr id="39" name="object 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84020" y="4160520"/>
              <a:ext cx="1548383" cy="3794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749" y="4296727"/>
              <a:ext cx="262318" cy="100584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2091023" y="4287393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19" h="110489">
                  <a:moveTo>
                    <a:pt x="19812" y="109918"/>
                  </a:moveTo>
                  <a:lnTo>
                    <a:pt x="7620" y="109918"/>
                  </a:lnTo>
                  <a:lnTo>
                    <a:pt x="6096" y="108394"/>
                  </a:lnTo>
                  <a:lnTo>
                    <a:pt x="3048" y="106870"/>
                  </a:lnTo>
                  <a:lnTo>
                    <a:pt x="1524" y="105346"/>
                  </a:lnTo>
                  <a:lnTo>
                    <a:pt x="1524" y="102298"/>
                  </a:lnTo>
                  <a:lnTo>
                    <a:pt x="0" y="100774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726"/>
                  </a:lnTo>
                  <a:lnTo>
                    <a:pt x="13716" y="99250"/>
                  </a:lnTo>
                  <a:lnTo>
                    <a:pt x="18288" y="99250"/>
                  </a:lnTo>
                  <a:lnTo>
                    <a:pt x="19812" y="108394"/>
                  </a:lnTo>
                  <a:lnTo>
                    <a:pt x="19812" y="10991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61127" y="4287488"/>
              <a:ext cx="936688" cy="140303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1684020" y="4692396"/>
            <a:ext cx="1757680" cy="381000"/>
            <a:chOff x="1684020" y="4692396"/>
            <a:chExt cx="1757680" cy="381000"/>
          </a:xfrm>
        </p:grpSpPr>
        <p:pic>
          <p:nvPicPr>
            <p:cNvPr id="44" name="object 4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84020" y="4692396"/>
              <a:ext cx="1757171" cy="38100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05749" y="4821555"/>
              <a:ext cx="1505616" cy="140398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1684020" y="5233415"/>
            <a:ext cx="2083435" cy="375285"/>
            <a:chOff x="1684020" y="5233415"/>
            <a:chExt cx="2083435" cy="375285"/>
          </a:xfrm>
        </p:grpSpPr>
        <p:pic>
          <p:nvPicPr>
            <p:cNvPr id="47" name="object 4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84020" y="5233415"/>
              <a:ext cx="2083307" cy="37490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08797" y="5355621"/>
              <a:ext cx="1829085" cy="109918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1684020" y="5765291"/>
            <a:ext cx="2139950" cy="376555"/>
            <a:chOff x="1684020" y="5765291"/>
            <a:chExt cx="2139950" cy="376555"/>
          </a:xfrm>
        </p:grpSpPr>
        <p:pic>
          <p:nvPicPr>
            <p:cNvPr id="50" name="object 5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84020" y="5765291"/>
              <a:ext cx="2139695" cy="37642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02701" y="5889783"/>
              <a:ext cx="1886997" cy="143446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1684020" y="6295644"/>
            <a:ext cx="2214880" cy="381000"/>
            <a:chOff x="1684020" y="6295644"/>
            <a:chExt cx="2214880" cy="381000"/>
          </a:xfrm>
        </p:grpSpPr>
        <p:pic>
          <p:nvPicPr>
            <p:cNvPr id="53" name="object 5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84020" y="6295644"/>
              <a:ext cx="2214371" cy="38100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01177" y="6423945"/>
              <a:ext cx="417957" cy="109823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58758" y="6423850"/>
              <a:ext cx="266985" cy="10991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580703" y="6423945"/>
              <a:ext cx="1192911" cy="143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59663"/>
            <a:ext cx="9354820" cy="7070090"/>
            <a:chOff x="361188" y="359663"/>
            <a:chExt cx="9354820" cy="70700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59663"/>
              <a:ext cx="9354312" cy="706983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3098291"/>
              <a:ext cx="6693408" cy="34594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020" y="7007352"/>
              <a:ext cx="1566671" cy="37490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8797" y="7130415"/>
              <a:ext cx="1314926" cy="138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844039" cy="375285"/>
            <a:chOff x="1684020" y="368808"/>
            <a:chExt cx="1844039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844039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177" y="492156"/>
              <a:ext cx="417957" cy="10982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758" y="492156"/>
              <a:ext cx="266985" cy="10982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580691" y="500125"/>
              <a:ext cx="71755" cy="100330"/>
            </a:xfrm>
            <a:custGeom>
              <a:avLst/>
              <a:gdLst/>
              <a:ahLst/>
              <a:cxnLst/>
              <a:rect l="l" t="t" r="r" b="b"/>
              <a:pathLst>
                <a:path w="71755" h="100329">
                  <a:moveTo>
                    <a:pt x="71729" y="0"/>
                  </a:moveTo>
                  <a:lnTo>
                    <a:pt x="59436" y="0"/>
                  </a:lnTo>
                  <a:lnTo>
                    <a:pt x="59436" y="41910"/>
                  </a:lnTo>
                  <a:lnTo>
                    <a:pt x="13716" y="4191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3340"/>
                  </a:lnTo>
                  <a:lnTo>
                    <a:pt x="0" y="100330"/>
                  </a:lnTo>
                  <a:lnTo>
                    <a:pt x="13716" y="100330"/>
                  </a:lnTo>
                  <a:lnTo>
                    <a:pt x="13716" y="53340"/>
                  </a:lnTo>
                  <a:lnTo>
                    <a:pt x="59436" y="53340"/>
                  </a:lnTo>
                  <a:lnTo>
                    <a:pt x="59436" y="100330"/>
                  </a:lnTo>
                  <a:lnTo>
                    <a:pt x="71729" y="100330"/>
                  </a:lnTo>
                  <a:lnTo>
                    <a:pt x="71729" y="53340"/>
                  </a:lnTo>
                  <a:lnTo>
                    <a:pt x="71729" y="4191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6810" y="492156"/>
              <a:ext cx="373761" cy="1419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6291" y="493680"/>
              <a:ext cx="88487" cy="10702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7639" y="492156"/>
              <a:ext cx="195262" cy="109823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684020" y="899160"/>
            <a:ext cx="1548765" cy="379730"/>
            <a:chOff x="1684020" y="899160"/>
            <a:chExt cx="1548765" cy="379730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020" y="899160"/>
              <a:ext cx="1548383" cy="37947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5749" y="1034288"/>
              <a:ext cx="262318" cy="10185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091023" y="1026223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19" h="110490">
                  <a:moveTo>
                    <a:pt x="16764" y="109918"/>
                  </a:moveTo>
                  <a:lnTo>
                    <a:pt x="10668" y="109918"/>
                  </a:lnTo>
                  <a:lnTo>
                    <a:pt x="7620" y="108394"/>
                  </a:lnTo>
                  <a:lnTo>
                    <a:pt x="6096" y="106870"/>
                  </a:lnTo>
                  <a:lnTo>
                    <a:pt x="3048" y="106870"/>
                  </a:lnTo>
                  <a:lnTo>
                    <a:pt x="1524" y="103822"/>
                  </a:lnTo>
                  <a:lnTo>
                    <a:pt x="1524" y="102298"/>
                  </a:lnTo>
                  <a:lnTo>
                    <a:pt x="0" y="99250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726"/>
                  </a:lnTo>
                  <a:lnTo>
                    <a:pt x="13716" y="97726"/>
                  </a:lnTo>
                  <a:lnTo>
                    <a:pt x="13716" y="99250"/>
                  </a:lnTo>
                  <a:lnTo>
                    <a:pt x="18288" y="99250"/>
                  </a:lnTo>
                  <a:lnTo>
                    <a:pt x="19812" y="108394"/>
                  </a:lnTo>
                  <a:lnTo>
                    <a:pt x="16764" y="108394"/>
                  </a:lnTo>
                  <a:lnTo>
                    <a:pt x="16764" y="10991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1127" y="1026223"/>
              <a:ext cx="936688" cy="138874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684020" y="1432560"/>
            <a:ext cx="1757680" cy="381000"/>
            <a:chOff x="1684020" y="1432560"/>
            <a:chExt cx="1757680" cy="381000"/>
          </a:xfrm>
        </p:grpSpPr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4020" y="1432560"/>
              <a:ext cx="1757171" cy="381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5749" y="1560385"/>
              <a:ext cx="1505616" cy="138874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1684020" y="1972055"/>
            <a:ext cx="2083435" cy="375285"/>
            <a:chOff x="1684020" y="1972055"/>
            <a:chExt cx="2083435" cy="375285"/>
          </a:xfrm>
        </p:grpSpPr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972055"/>
              <a:ext cx="2083307" cy="3749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8797" y="2094547"/>
              <a:ext cx="1829085" cy="109823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503932"/>
            <a:ext cx="2139950" cy="376555"/>
            <a:chOff x="1684020" y="2503932"/>
            <a:chExt cx="2139950" cy="376555"/>
          </a:xfrm>
        </p:grpSpPr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4020" y="2503932"/>
              <a:ext cx="2139695" cy="3764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2701" y="2628614"/>
              <a:ext cx="1886997" cy="141922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3034283"/>
            <a:ext cx="2214880" cy="381000"/>
            <a:chOff x="1684020" y="3034283"/>
            <a:chExt cx="221488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4020" y="3034283"/>
              <a:ext cx="2214371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01177" y="3162776"/>
              <a:ext cx="417957" cy="10982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58758" y="3162776"/>
              <a:ext cx="266985" cy="10982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80703" y="3162776"/>
              <a:ext cx="1192911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998345" cy="375285"/>
            <a:chOff x="1684020" y="368808"/>
            <a:chExt cx="1998345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997964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273" y="492156"/>
              <a:ext cx="1736026" cy="109823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677542" y="1068990"/>
            <a:ext cx="1026794" cy="243204"/>
            <a:chOff x="1677542" y="1068990"/>
            <a:chExt cx="1026794" cy="243204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542" y="1084230"/>
              <a:ext cx="279177" cy="1740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5771" y="1123950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123" y="1068990"/>
              <a:ext cx="274605" cy="24260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423540" y="1068990"/>
              <a:ext cx="36830" cy="189865"/>
            </a:xfrm>
            <a:custGeom>
              <a:avLst/>
              <a:gdLst/>
              <a:ahLst/>
              <a:cxnLst/>
              <a:rect l="l" t="t" r="r" b="b"/>
              <a:pathLst>
                <a:path w="36830" h="189865">
                  <a:moveTo>
                    <a:pt x="33623" y="189261"/>
                  </a:moveTo>
                  <a:lnTo>
                    <a:pt x="3048" y="189261"/>
                  </a:lnTo>
                  <a:lnTo>
                    <a:pt x="3048" y="58007"/>
                  </a:lnTo>
                  <a:lnTo>
                    <a:pt x="33623" y="58007"/>
                  </a:lnTo>
                  <a:lnTo>
                    <a:pt x="33623" y="189261"/>
                  </a:lnTo>
                  <a:close/>
                </a:path>
                <a:path w="36830" h="189865">
                  <a:moveTo>
                    <a:pt x="22860" y="35147"/>
                  </a:moveTo>
                  <a:lnTo>
                    <a:pt x="12192" y="35147"/>
                  </a:lnTo>
                  <a:lnTo>
                    <a:pt x="7620" y="33623"/>
                  </a:lnTo>
                  <a:lnTo>
                    <a:pt x="4572" y="30575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4572"/>
                  </a:lnTo>
                  <a:lnTo>
                    <a:pt x="35147" y="7620"/>
                  </a:lnTo>
                  <a:lnTo>
                    <a:pt x="36671" y="12192"/>
                  </a:lnTo>
                  <a:lnTo>
                    <a:pt x="36671" y="22860"/>
                  </a:lnTo>
                  <a:lnTo>
                    <a:pt x="35147" y="27432"/>
                  </a:lnTo>
                  <a:lnTo>
                    <a:pt x="30480" y="30575"/>
                  </a:lnTo>
                  <a:lnTo>
                    <a:pt x="27432" y="33623"/>
                  </a:lnTo>
                  <a:lnTo>
                    <a:pt x="22860" y="3514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120" y="1123950"/>
              <a:ext cx="218122" cy="13735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2775966" y="1068990"/>
            <a:ext cx="854710" cy="235585"/>
            <a:chOff x="2775966" y="1068990"/>
            <a:chExt cx="854710" cy="235585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5966" y="1079658"/>
              <a:ext cx="160210" cy="2243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0560" y="1126998"/>
              <a:ext cx="109823" cy="1343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339" y="1123950"/>
              <a:ext cx="114395" cy="1373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2786" y="1068990"/>
              <a:ext cx="131159" cy="18926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9853" y="1123950"/>
              <a:ext cx="230409" cy="137350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684020" y="1495044"/>
            <a:ext cx="1967864" cy="375285"/>
            <a:chOff x="1684020" y="1495044"/>
            <a:chExt cx="1967864" cy="375285"/>
          </a:xfrm>
        </p:grpSpPr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495044"/>
              <a:ext cx="1967483" cy="3749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2701" y="1616868"/>
              <a:ext cx="733710" cy="10982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3083" y="1616773"/>
              <a:ext cx="945832" cy="109918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025395"/>
            <a:ext cx="1940560" cy="378460"/>
            <a:chOff x="1684020" y="2025395"/>
            <a:chExt cx="1940560" cy="378460"/>
          </a:xfrm>
        </p:grpSpPr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4020" y="2025395"/>
              <a:ext cx="1940052" cy="37795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8797" y="2150935"/>
              <a:ext cx="1682686" cy="10991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2557272"/>
            <a:ext cx="1949450" cy="381000"/>
            <a:chOff x="1684020" y="2557272"/>
            <a:chExt cx="194945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4020" y="2557272"/>
              <a:ext cx="1949195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5749" y="2685097"/>
              <a:ext cx="1694783" cy="140398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684020" y="3098292"/>
            <a:ext cx="1567180" cy="373380"/>
            <a:chOff x="1684020" y="3098292"/>
            <a:chExt cx="1567180" cy="373380"/>
          </a:xfrm>
        </p:grpSpPr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4020" y="3098292"/>
              <a:ext cx="1566671" cy="37337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8797" y="3219164"/>
              <a:ext cx="1314926" cy="14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55091"/>
            <a:ext cx="9354820" cy="7074534"/>
            <a:chOff x="361188" y="355091"/>
            <a:chExt cx="9354820" cy="70745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55091"/>
              <a:ext cx="9354312" cy="70744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370331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020" y="4411980"/>
              <a:ext cx="1844039" cy="3764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177" y="4536186"/>
              <a:ext cx="417957" cy="10982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8758" y="4536186"/>
              <a:ext cx="266985" cy="10982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580690" y="4544161"/>
              <a:ext cx="71755" cy="100330"/>
            </a:xfrm>
            <a:custGeom>
              <a:avLst/>
              <a:gdLst/>
              <a:ahLst/>
              <a:cxnLst/>
              <a:rect l="l" t="t" r="r" b="b"/>
              <a:pathLst>
                <a:path w="71755" h="100329">
                  <a:moveTo>
                    <a:pt x="71729" y="0"/>
                  </a:moveTo>
                  <a:lnTo>
                    <a:pt x="59436" y="0"/>
                  </a:lnTo>
                  <a:lnTo>
                    <a:pt x="59436" y="41910"/>
                  </a:lnTo>
                  <a:lnTo>
                    <a:pt x="13716" y="4191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53340"/>
                  </a:lnTo>
                  <a:lnTo>
                    <a:pt x="0" y="100330"/>
                  </a:lnTo>
                  <a:lnTo>
                    <a:pt x="13716" y="100330"/>
                  </a:lnTo>
                  <a:lnTo>
                    <a:pt x="13716" y="53340"/>
                  </a:lnTo>
                  <a:lnTo>
                    <a:pt x="59436" y="53340"/>
                  </a:lnTo>
                  <a:lnTo>
                    <a:pt x="59436" y="100330"/>
                  </a:lnTo>
                  <a:lnTo>
                    <a:pt x="71729" y="100330"/>
                  </a:lnTo>
                  <a:lnTo>
                    <a:pt x="71729" y="53340"/>
                  </a:lnTo>
                  <a:lnTo>
                    <a:pt x="71729" y="4191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810" y="4536186"/>
              <a:ext cx="373761" cy="14192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6291" y="4537709"/>
              <a:ext cx="88487" cy="1067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7639" y="4536186"/>
              <a:ext cx="195262" cy="10982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4020" y="4945380"/>
              <a:ext cx="1548383" cy="37642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5749" y="5078317"/>
              <a:ext cx="262318" cy="10185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091023" y="5070252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19" h="110489">
                  <a:moveTo>
                    <a:pt x="16764" y="109918"/>
                  </a:moveTo>
                  <a:lnTo>
                    <a:pt x="10668" y="109918"/>
                  </a:lnTo>
                  <a:lnTo>
                    <a:pt x="7620" y="108394"/>
                  </a:lnTo>
                  <a:lnTo>
                    <a:pt x="6096" y="106870"/>
                  </a:lnTo>
                  <a:lnTo>
                    <a:pt x="3048" y="106870"/>
                  </a:lnTo>
                  <a:lnTo>
                    <a:pt x="1524" y="103822"/>
                  </a:lnTo>
                  <a:lnTo>
                    <a:pt x="1524" y="102298"/>
                  </a:lnTo>
                  <a:lnTo>
                    <a:pt x="0" y="99250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726"/>
                  </a:lnTo>
                  <a:lnTo>
                    <a:pt x="13716" y="97726"/>
                  </a:lnTo>
                  <a:lnTo>
                    <a:pt x="13716" y="99250"/>
                  </a:lnTo>
                  <a:lnTo>
                    <a:pt x="18288" y="99250"/>
                  </a:lnTo>
                  <a:lnTo>
                    <a:pt x="19812" y="108394"/>
                  </a:lnTo>
                  <a:lnTo>
                    <a:pt x="16764" y="108394"/>
                  </a:lnTo>
                  <a:lnTo>
                    <a:pt x="16764" y="10991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1127" y="5068824"/>
              <a:ext cx="936688" cy="14030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5475732"/>
              <a:ext cx="1757171" cy="381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5749" y="5604414"/>
              <a:ext cx="1505616" cy="13887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4020" y="6016751"/>
              <a:ext cx="2083307" cy="37337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8797" y="6138576"/>
              <a:ext cx="1829085" cy="10982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4020" y="6547103"/>
              <a:ext cx="2139695" cy="37795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02701" y="6672643"/>
              <a:ext cx="1886997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2214880" cy="375285"/>
            <a:chOff x="1684020" y="368808"/>
            <a:chExt cx="2214880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2214371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177" y="492156"/>
              <a:ext cx="417957" cy="10982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8758" y="492156"/>
              <a:ext cx="266985" cy="10982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0703" y="492156"/>
              <a:ext cx="1192911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998345" cy="375285"/>
            <a:chOff x="1684020" y="368808"/>
            <a:chExt cx="1998345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997964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273" y="492156"/>
              <a:ext cx="1736026" cy="109823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677542" y="1068990"/>
            <a:ext cx="1026794" cy="243204"/>
            <a:chOff x="1677542" y="1068990"/>
            <a:chExt cx="1026794" cy="243204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542" y="1084230"/>
              <a:ext cx="279177" cy="1740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5771" y="1123950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123" y="1068990"/>
              <a:ext cx="274605" cy="24260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423540" y="1068990"/>
              <a:ext cx="36830" cy="189865"/>
            </a:xfrm>
            <a:custGeom>
              <a:avLst/>
              <a:gdLst/>
              <a:ahLst/>
              <a:cxnLst/>
              <a:rect l="l" t="t" r="r" b="b"/>
              <a:pathLst>
                <a:path w="36830" h="189865">
                  <a:moveTo>
                    <a:pt x="33623" y="189261"/>
                  </a:moveTo>
                  <a:lnTo>
                    <a:pt x="3048" y="189261"/>
                  </a:lnTo>
                  <a:lnTo>
                    <a:pt x="3048" y="58007"/>
                  </a:lnTo>
                  <a:lnTo>
                    <a:pt x="33623" y="58007"/>
                  </a:lnTo>
                  <a:lnTo>
                    <a:pt x="33623" y="189261"/>
                  </a:lnTo>
                  <a:close/>
                </a:path>
                <a:path w="36830" h="189865">
                  <a:moveTo>
                    <a:pt x="22860" y="35147"/>
                  </a:moveTo>
                  <a:lnTo>
                    <a:pt x="12192" y="35147"/>
                  </a:lnTo>
                  <a:lnTo>
                    <a:pt x="7620" y="33623"/>
                  </a:lnTo>
                  <a:lnTo>
                    <a:pt x="4572" y="30575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4572"/>
                  </a:lnTo>
                  <a:lnTo>
                    <a:pt x="35147" y="7620"/>
                  </a:lnTo>
                  <a:lnTo>
                    <a:pt x="36671" y="12192"/>
                  </a:lnTo>
                  <a:lnTo>
                    <a:pt x="36671" y="22860"/>
                  </a:lnTo>
                  <a:lnTo>
                    <a:pt x="35147" y="27432"/>
                  </a:lnTo>
                  <a:lnTo>
                    <a:pt x="30480" y="30575"/>
                  </a:lnTo>
                  <a:lnTo>
                    <a:pt x="27432" y="33623"/>
                  </a:lnTo>
                  <a:lnTo>
                    <a:pt x="22860" y="3514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120" y="1123950"/>
              <a:ext cx="218122" cy="13735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2775966" y="1068990"/>
            <a:ext cx="854710" cy="235585"/>
            <a:chOff x="2775966" y="1068990"/>
            <a:chExt cx="854710" cy="235585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5966" y="1079658"/>
              <a:ext cx="160210" cy="2243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0560" y="1126998"/>
              <a:ext cx="109823" cy="1343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339" y="1123950"/>
              <a:ext cx="114395" cy="1373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2786" y="1068990"/>
              <a:ext cx="131159" cy="18926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9853" y="1123950"/>
              <a:ext cx="230409" cy="137350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684020" y="1495044"/>
            <a:ext cx="1967864" cy="375285"/>
            <a:chOff x="1684020" y="1495044"/>
            <a:chExt cx="1967864" cy="375285"/>
          </a:xfrm>
        </p:grpSpPr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495044"/>
              <a:ext cx="1967483" cy="3749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2701" y="1616868"/>
              <a:ext cx="733710" cy="10982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3083" y="1616773"/>
              <a:ext cx="945832" cy="109918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025395"/>
            <a:ext cx="1940560" cy="378460"/>
            <a:chOff x="1684020" y="2025395"/>
            <a:chExt cx="1940560" cy="378460"/>
          </a:xfrm>
        </p:grpSpPr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4020" y="2025395"/>
              <a:ext cx="1940052" cy="37795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8797" y="2150935"/>
              <a:ext cx="1682686" cy="10991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2557272"/>
            <a:ext cx="1949450" cy="381000"/>
            <a:chOff x="1684020" y="2557272"/>
            <a:chExt cx="194945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4020" y="2557272"/>
              <a:ext cx="1949195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5749" y="2685097"/>
              <a:ext cx="1694783" cy="140398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684020" y="3098292"/>
            <a:ext cx="1567180" cy="373380"/>
            <a:chOff x="1684020" y="3098292"/>
            <a:chExt cx="1567180" cy="373380"/>
          </a:xfrm>
        </p:grpSpPr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4020" y="3098292"/>
              <a:ext cx="1566671" cy="37337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8797" y="3219164"/>
              <a:ext cx="1314926" cy="140398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1684020" y="3630167"/>
            <a:ext cx="1844039" cy="375285"/>
            <a:chOff x="1684020" y="3630167"/>
            <a:chExt cx="1844039" cy="375285"/>
          </a:xfrm>
        </p:grpSpPr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4020" y="3630167"/>
              <a:ext cx="1844039" cy="3749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01177" y="3753326"/>
              <a:ext cx="417957" cy="10982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58758" y="3753230"/>
              <a:ext cx="266985" cy="109918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580691" y="3762565"/>
              <a:ext cx="71755" cy="99060"/>
            </a:xfrm>
            <a:custGeom>
              <a:avLst/>
              <a:gdLst/>
              <a:ahLst/>
              <a:cxnLst/>
              <a:rect l="l" t="t" r="r" b="b"/>
              <a:pathLst>
                <a:path w="71755" h="99060">
                  <a:moveTo>
                    <a:pt x="71729" y="0"/>
                  </a:moveTo>
                  <a:lnTo>
                    <a:pt x="59436" y="0"/>
                  </a:lnTo>
                  <a:lnTo>
                    <a:pt x="59436" y="40640"/>
                  </a:lnTo>
                  <a:lnTo>
                    <a:pt x="13716" y="4064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70"/>
                  </a:lnTo>
                  <a:lnTo>
                    <a:pt x="0" y="99060"/>
                  </a:lnTo>
                  <a:lnTo>
                    <a:pt x="13716" y="99060"/>
                  </a:lnTo>
                  <a:lnTo>
                    <a:pt x="13716" y="52070"/>
                  </a:lnTo>
                  <a:lnTo>
                    <a:pt x="59436" y="52070"/>
                  </a:lnTo>
                  <a:lnTo>
                    <a:pt x="59436" y="99060"/>
                  </a:lnTo>
                  <a:lnTo>
                    <a:pt x="71729" y="99060"/>
                  </a:lnTo>
                  <a:lnTo>
                    <a:pt x="71729" y="52070"/>
                  </a:lnTo>
                  <a:lnTo>
                    <a:pt x="71729" y="4064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76810" y="3753326"/>
              <a:ext cx="373761" cy="14344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96291" y="3756374"/>
              <a:ext cx="88582" cy="10569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07639" y="3753326"/>
              <a:ext cx="195262" cy="109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55091"/>
            <a:ext cx="9354820" cy="7074534"/>
            <a:chOff x="361188" y="355091"/>
            <a:chExt cx="9354820" cy="70745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55091"/>
              <a:ext cx="9354312" cy="70744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370331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020" y="4287012"/>
              <a:ext cx="1548383" cy="37642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5749" y="4420615"/>
              <a:ext cx="262318" cy="10185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091023" y="4411122"/>
              <a:ext cx="20320" cy="109855"/>
            </a:xfrm>
            <a:custGeom>
              <a:avLst/>
              <a:gdLst/>
              <a:ahLst/>
              <a:cxnLst/>
              <a:rect l="l" t="t" r="r" b="b"/>
              <a:pathLst>
                <a:path w="20319" h="109854">
                  <a:moveTo>
                    <a:pt x="19907" y="109823"/>
                  </a:moveTo>
                  <a:lnTo>
                    <a:pt x="7620" y="109823"/>
                  </a:lnTo>
                  <a:lnTo>
                    <a:pt x="6096" y="108299"/>
                  </a:lnTo>
                  <a:lnTo>
                    <a:pt x="3048" y="106775"/>
                  </a:lnTo>
                  <a:lnTo>
                    <a:pt x="1524" y="105251"/>
                  </a:lnTo>
                  <a:lnTo>
                    <a:pt x="1524" y="102203"/>
                  </a:lnTo>
                  <a:lnTo>
                    <a:pt x="0" y="100679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631"/>
                  </a:lnTo>
                  <a:lnTo>
                    <a:pt x="15240" y="100679"/>
                  </a:lnTo>
                  <a:lnTo>
                    <a:pt x="18519" y="100679"/>
                  </a:lnTo>
                  <a:lnTo>
                    <a:pt x="19907" y="109823"/>
                  </a:lnTo>
                  <a:close/>
                </a:path>
                <a:path w="20319" h="109854">
                  <a:moveTo>
                    <a:pt x="18519" y="100679"/>
                  </a:moveTo>
                  <a:lnTo>
                    <a:pt x="18288" y="100679"/>
                  </a:lnTo>
                  <a:lnTo>
                    <a:pt x="18288" y="99155"/>
                  </a:lnTo>
                  <a:lnTo>
                    <a:pt x="18519" y="10067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1127" y="4411027"/>
              <a:ext cx="936688" cy="14039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4020" y="4818888"/>
              <a:ext cx="1757171" cy="37795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5749" y="4945189"/>
              <a:ext cx="1505616" cy="1403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4020" y="5350763"/>
              <a:ext cx="2083307" cy="3810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8797" y="5479256"/>
              <a:ext cx="1829085" cy="11144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4020" y="5890259"/>
              <a:ext cx="2139695" cy="37490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2701" y="6013418"/>
              <a:ext cx="1886997" cy="14344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6422136"/>
              <a:ext cx="2214371" cy="37795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1177" y="6547484"/>
              <a:ext cx="417956" cy="11144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58758" y="6547484"/>
              <a:ext cx="267081" cy="10991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80703" y="6547484"/>
              <a:ext cx="1192911" cy="143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998345" cy="375285"/>
            <a:chOff x="1684020" y="368808"/>
            <a:chExt cx="1998345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997964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273" y="492156"/>
              <a:ext cx="1736026" cy="109823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677542" y="1068990"/>
            <a:ext cx="1026794" cy="243204"/>
            <a:chOff x="1677542" y="1068990"/>
            <a:chExt cx="1026794" cy="243204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542" y="1084230"/>
              <a:ext cx="279177" cy="1740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5771" y="1123950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123" y="1068990"/>
              <a:ext cx="274605" cy="24260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423540" y="1068990"/>
              <a:ext cx="36830" cy="189865"/>
            </a:xfrm>
            <a:custGeom>
              <a:avLst/>
              <a:gdLst/>
              <a:ahLst/>
              <a:cxnLst/>
              <a:rect l="l" t="t" r="r" b="b"/>
              <a:pathLst>
                <a:path w="36830" h="189865">
                  <a:moveTo>
                    <a:pt x="33623" y="189261"/>
                  </a:moveTo>
                  <a:lnTo>
                    <a:pt x="3048" y="189261"/>
                  </a:lnTo>
                  <a:lnTo>
                    <a:pt x="3048" y="58007"/>
                  </a:lnTo>
                  <a:lnTo>
                    <a:pt x="33623" y="58007"/>
                  </a:lnTo>
                  <a:lnTo>
                    <a:pt x="33623" y="189261"/>
                  </a:lnTo>
                  <a:close/>
                </a:path>
                <a:path w="36830" h="189865">
                  <a:moveTo>
                    <a:pt x="22860" y="35147"/>
                  </a:moveTo>
                  <a:lnTo>
                    <a:pt x="12192" y="35147"/>
                  </a:lnTo>
                  <a:lnTo>
                    <a:pt x="7620" y="33623"/>
                  </a:lnTo>
                  <a:lnTo>
                    <a:pt x="4572" y="30575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4572"/>
                  </a:lnTo>
                  <a:lnTo>
                    <a:pt x="35147" y="7620"/>
                  </a:lnTo>
                  <a:lnTo>
                    <a:pt x="36671" y="12192"/>
                  </a:lnTo>
                  <a:lnTo>
                    <a:pt x="36671" y="22860"/>
                  </a:lnTo>
                  <a:lnTo>
                    <a:pt x="35147" y="27432"/>
                  </a:lnTo>
                  <a:lnTo>
                    <a:pt x="30480" y="30575"/>
                  </a:lnTo>
                  <a:lnTo>
                    <a:pt x="27432" y="33623"/>
                  </a:lnTo>
                  <a:lnTo>
                    <a:pt x="22860" y="3514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120" y="1123950"/>
              <a:ext cx="218122" cy="13735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2775966" y="1068990"/>
            <a:ext cx="854710" cy="235585"/>
            <a:chOff x="2775966" y="1068990"/>
            <a:chExt cx="854710" cy="235585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5966" y="1079658"/>
              <a:ext cx="160210" cy="2243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0560" y="1126998"/>
              <a:ext cx="109823" cy="1343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339" y="1123950"/>
              <a:ext cx="114395" cy="1373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2786" y="1068990"/>
              <a:ext cx="131159" cy="18926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9853" y="1123950"/>
              <a:ext cx="230409" cy="137350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684020" y="1495044"/>
            <a:ext cx="1967864" cy="375285"/>
            <a:chOff x="1684020" y="1495044"/>
            <a:chExt cx="1967864" cy="375285"/>
          </a:xfrm>
        </p:grpSpPr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495044"/>
              <a:ext cx="1967483" cy="3749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2701" y="1616868"/>
              <a:ext cx="733710" cy="10982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3083" y="1616773"/>
              <a:ext cx="945832" cy="109918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025395"/>
            <a:ext cx="1940560" cy="378460"/>
            <a:chOff x="1684020" y="2025395"/>
            <a:chExt cx="1940560" cy="378460"/>
          </a:xfrm>
        </p:grpSpPr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4020" y="2025395"/>
              <a:ext cx="1940052" cy="37795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8797" y="2150935"/>
              <a:ext cx="1682686" cy="10991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2557272"/>
            <a:ext cx="1949450" cy="381000"/>
            <a:chOff x="1684020" y="2557272"/>
            <a:chExt cx="194945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4020" y="2557272"/>
              <a:ext cx="1949195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5749" y="2685097"/>
              <a:ext cx="1694783" cy="140398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684020" y="3098292"/>
            <a:ext cx="1567180" cy="373380"/>
            <a:chOff x="1684020" y="3098292"/>
            <a:chExt cx="1567180" cy="373380"/>
          </a:xfrm>
        </p:grpSpPr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4020" y="3098292"/>
              <a:ext cx="1566671" cy="37337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8797" y="3219164"/>
              <a:ext cx="1314926" cy="140398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1684020" y="3630167"/>
            <a:ext cx="1844039" cy="375285"/>
            <a:chOff x="1684020" y="3630167"/>
            <a:chExt cx="1844039" cy="375285"/>
          </a:xfrm>
        </p:grpSpPr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4020" y="3630167"/>
              <a:ext cx="1844039" cy="3749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01177" y="3753326"/>
              <a:ext cx="417957" cy="10982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58758" y="3753230"/>
              <a:ext cx="266985" cy="109918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580691" y="3762565"/>
              <a:ext cx="71755" cy="99060"/>
            </a:xfrm>
            <a:custGeom>
              <a:avLst/>
              <a:gdLst/>
              <a:ahLst/>
              <a:cxnLst/>
              <a:rect l="l" t="t" r="r" b="b"/>
              <a:pathLst>
                <a:path w="71755" h="99060">
                  <a:moveTo>
                    <a:pt x="71729" y="0"/>
                  </a:moveTo>
                  <a:lnTo>
                    <a:pt x="59436" y="0"/>
                  </a:lnTo>
                  <a:lnTo>
                    <a:pt x="59436" y="40640"/>
                  </a:lnTo>
                  <a:lnTo>
                    <a:pt x="13716" y="4064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70"/>
                  </a:lnTo>
                  <a:lnTo>
                    <a:pt x="0" y="99060"/>
                  </a:lnTo>
                  <a:lnTo>
                    <a:pt x="13716" y="99060"/>
                  </a:lnTo>
                  <a:lnTo>
                    <a:pt x="13716" y="52070"/>
                  </a:lnTo>
                  <a:lnTo>
                    <a:pt x="59436" y="52070"/>
                  </a:lnTo>
                  <a:lnTo>
                    <a:pt x="59436" y="99060"/>
                  </a:lnTo>
                  <a:lnTo>
                    <a:pt x="71729" y="99060"/>
                  </a:lnTo>
                  <a:lnTo>
                    <a:pt x="71729" y="52070"/>
                  </a:lnTo>
                  <a:lnTo>
                    <a:pt x="71729" y="4064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76810" y="3753326"/>
              <a:ext cx="373761" cy="14344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96291" y="3756374"/>
              <a:ext cx="88582" cy="10569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07639" y="3753326"/>
              <a:ext cx="195262" cy="109823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684020" y="4160520"/>
            <a:ext cx="1548765" cy="379730"/>
            <a:chOff x="1684020" y="4160520"/>
            <a:chExt cx="1548765" cy="379730"/>
          </a:xfrm>
        </p:grpSpPr>
        <p:pic>
          <p:nvPicPr>
            <p:cNvPr id="39" name="object 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84020" y="4160520"/>
              <a:ext cx="1548383" cy="3794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749" y="4296727"/>
              <a:ext cx="262318" cy="100584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2091023" y="4287393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19" h="110489">
                  <a:moveTo>
                    <a:pt x="19812" y="109918"/>
                  </a:moveTo>
                  <a:lnTo>
                    <a:pt x="7620" y="109918"/>
                  </a:lnTo>
                  <a:lnTo>
                    <a:pt x="6096" y="108394"/>
                  </a:lnTo>
                  <a:lnTo>
                    <a:pt x="3048" y="106870"/>
                  </a:lnTo>
                  <a:lnTo>
                    <a:pt x="1524" y="105346"/>
                  </a:lnTo>
                  <a:lnTo>
                    <a:pt x="1524" y="102298"/>
                  </a:lnTo>
                  <a:lnTo>
                    <a:pt x="0" y="100774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726"/>
                  </a:lnTo>
                  <a:lnTo>
                    <a:pt x="13716" y="99250"/>
                  </a:lnTo>
                  <a:lnTo>
                    <a:pt x="18288" y="99250"/>
                  </a:lnTo>
                  <a:lnTo>
                    <a:pt x="19812" y="108394"/>
                  </a:lnTo>
                  <a:lnTo>
                    <a:pt x="19812" y="10991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61127" y="4287488"/>
              <a:ext cx="936688" cy="140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55091"/>
            <a:ext cx="9354820" cy="7074534"/>
            <a:chOff x="361188" y="355091"/>
            <a:chExt cx="9354820" cy="70745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55091"/>
              <a:ext cx="9354312" cy="70744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370331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020" y="4411980"/>
              <a:ext cx="1757171" cy="3764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5749" y="4536186"/>
              <a:ext cx="1505616" cy="1388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020" y="4945380"/>
              <a:ext cx="2083307" cy="37642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8797" y="5070252"/>
              <a:ext cx="1829085" cy="10991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020" y="5475732"/>
              <a:ext cx="2139695" cy="3810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2701" y="5604414"/>
              <a:ext cx="1886997" cy="14192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4020" y="6016751"/>
              <a:ext cx="2214371" cy="37337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1177" y="6138576"/>
              <a:ext cx="417957" cy="10982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8758" y="6138576"/>
              <a:ext cx="266985" cy="10982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0703" y="6138576"/>
              <a:ext cx="1192911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998345" cy="375285"/>
            <a:chOff x="1684020" y="368808"/>
            <a:chExt cx="1998345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997964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273" y="492156"/>
              <a:ext cx="1736026" cy="109823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677542" y="1068990"/>
            <a:ext cx="1026794" cy="243204"/>
            <a:chOff x="1677542" y="1068990"/>
            <a:chExt cx="1026794" cy="243204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542" y="1084230"/>
              <a:ext cx="279177" cy="1740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5771" y="1123950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123" y="1068990"/>
              <a:ext cx="274605" cy="24260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423540" y="1068990"/>
              <a:ext cx="36830" cy="189865"/>
            </a:xfrm>
            <a:custGeom>
              <a:avLst/>
              <a:gdLst/>
              <a:ahLst/>
              <a:cxnLst/>
              <a:rect l="l" t="t" r="r" b="b"/>
              <a:pathLst>
                <a:path w="36830" h="189865">
                  <a:moveTo>
                    <a:pt x="33623" y="189261"/>
                  </a:moveTo>
                  <a:lnTo>
                    <a:pt x="3048" y="189261"/>
                  </a:lnTo>
                  <a:lnTo>
                    <a:pt x="3048" y="58007"/>
                  </a:lnTo>
                  <a:lnTo>
                    <a:pt x="33623" y="58007"/>
                  </a:lnTo>
                  <a:lnTo>
                    <a:pt x="33623" y="189261"/>
                  </a:lnTo>
                  <a:close/>
                </a:path>
                <a:path w="36830" h="189865">
                  <a:moveTo>
                    <a:pt x="22860" y="35147"/>
                  </a:moveTo>
                  <a:lnTo>
                    <a:pt x="12192" y="35147"/>
                  </a:lnTo>
                  <a:lnTo>
                    <a:pt x="7620" y="33623"/>
                  </a:lnTo>
                  <a:lnTo>
                    <a:pt x="4572" y="30575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4572"/>
                  </a:lnTo>
                  <a:lnTo>
                    <a:pt x="35147" y="7620"/>
                  </a:lnTo>
                  <a:lnTo>
                    <a:pt x="36671" y="12192"/>
                  </a:lnTo>
                  <a:lnTo>
                    <a:pt x="36671" y="22860"/>
                  </a:lnTo>
                  <a:lnTo>
                    <a:pt x="35147" y="27432"/>
                  </a:lnTo>
                  <a:lnTo>
                    <a:pt x="30480" y="30575"/>
                  </a:lnTo>
                  <a:lnTo>
                    <a:pt x="27432" y="33623"/>
                  </a:lnTo>
                  <a:lnTo>
                    <a:pt x="22860" y="3514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120" y="1123950"/>
              <a:ext cx="218122" cy="13735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2775966" y="1068990"/>
            <a:ext cx="854710" cy="235585"/>
            <a:chOff x="2775966" y="1068990"/>
            <a:chExt cx="854710" cy="235585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5966" y="1079658"/>
              <a:ext cx="160210" cy="2243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0560" y="1126998"/>
              <a:ext cx="109823" cy="1343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339" y="1123950"/>
              <a:ext cx="114395" cy="1373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2786" y="1068990"/>
              <a:ext cx="131159" cy="18926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9853" y="1123950"/>
              <a:ext cx="230409" cy="137350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684020" y="1495044"/>
            <a:ext cx="1967864" cy="375285"/>
            <a:chOff x="1684020" y="1495044"/>
            <a:chExt cx="1967864" cy="375285"/>
          </a:xfrm>
        </p:grpSpPr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495044"/>
              <a:ext cx="1967483" cy="3749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2701" y="1616868"/>
              <a:ext cx="733710" cy="10982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3083" y="1616773"/>
              <a:ext cx="945832" cy="109918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025395"/>
            <a:ext cx="1940560" cy="378460"/>
            <a:chOff x="1684020" y="2025395"/>
            <a:chExt cx="1940560" cy="378460"/>
          </a:xfrm>
        </p:grpSpPr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4020" y="2025395"/>
              <a:ext cx="1940052" cy="37795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8797" y="2150935"/>
              <a:ext cx="1682686" cy="10991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2557272"/>
            <a:ext cx="1949450" cy="381000"/>
            <a:chOff x="1684020" y="2557272"/>
            <a:chExt cx="194945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4020" y="2557272"/>
              <a:ext cx="1949195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5749" y="2685097"/>
              <a:ext cx="1694783" cy="140398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684020" y="3098292"/>
            <a:ext cx="1567180" cy="373380"/>
            <a:chOff x="1684020" y="3098292"/>
            <a:chExt cx="1567180" cy="373380"/>
          </a:xfrm>
        </p:grpSpPr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4020" y="3098292"/>
              <a:ext cx="1566671" cy="37337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8797" y="3219164"/>
              <a:ext cx="1314926" cy="140398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1684020" y="3630167"/>
            <a:ext cx="1844039" cy="375285"/>
            <a:chOff x="1684020" y="3630167"/>
            <a:chExt cx="1844039" cy="375285"/>
          </a:xfrm>
        </p:grpSpPr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4020" y="3630167"/>
              <a:ext cx="1844039" cy="3749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01177" y="3753326"/>
              <a:ext cx="417957" cy="10982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58758" y="3753230"/>
              <a:ext cx="266985" cy="109918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580691" y="3762565"/>
              <a:ext cx="71755" cy="99060"/>
            </a:xfrm>
            <a:custGeom>
              <a:avLst/>
              <a:gdLst/>
              <a:ahLst/>
              <a:cxnLst/>
              <a:rect l="l" t="t" r="r" b="b"/>
              <a:pathLst>
                <a:path w="71755" h="99060">
                  <a:moveTo>
                    <a:pt x="71729" y="0"/>
                  </a:moveTo>
                  <a:lnTo>
                    <a:pt x="59436" y="0"/>
                  </a:lnTo>
                  <a:lnTo>
                    <a:pt x="59436" y="40640"/>
                  </a:lnTo>
                  <a:lnTo>
                    <a:pt x="13716" y="4064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70"/>
                  </a:lnTo>
                  <a:lnTo>
                    <a:pt x="0" y="99060"/>
                  </a:lnTo>
                  <a:lnTo>
                    <a:pt x="13716" y="99060"/>
                  </a:lnTo>
                  <a:lnTo>
                    <a:pt x="13716" y="52070"/>
                  </a:lnTo>
                  <a:lnTo>
                    <a:pt x="59436" y="52070"/>
                  </a:lnTo>
                  <a:lnTo>
                    <a:pt x="59436" y="99060"/>
                  </a:lnTo>
                  <a:lnTo>
                    <a:pt x="71729" y="99060"/>
                  </a:lnTo>
                  <a:lnTo>
                    <a:pt x="71729" y="52070"/>
                  </a:lnTo>
                  <a:lnTo>
                    <a:pt x="71729" y="4064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76810" y="3753326"/>
              <a:ext cx="373761" cy="14344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96291" y="3756374"/>
              <a:ext cx="88582" cy="10569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07639" y="3753326"/>
              <a:ext cx="195262" cy="109823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684020" y="4160520"/>
            <a:ext cx="1548765" cy="379730"/>
            <a:chOff x="1684020" y="4160520"/>
            <a:chExt cx="1548765" cy="379730"/>
          </a:xfrm>
        </p:grpSpPr>
        <p:pic>
          <p:nvPicPr>
            <p:cNvPr id="39" name="object 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84020" y="4160520"/>
              <a:ext cx="1548383" cy="3794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749" y="4296727"/>
              <a:ext cx="262318" cy="100584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2091023" y="4287393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19" h="110489">
                  <a:moveTo>
                    <a:pt x="19812" y="109918"/>
                  </a:moveTo>
                  <a:lnTo>
                    <a:pt x="7620" y="109918"/>
                  </a:lnTo>
                  <a:lnTo>
                    <a:pt x="6096" y="108394"/>
                  </a:lnTo>
                  <a:lnTo>
                    <a:pt x="3048" y="106870"/>
                  </a:lnTo>
                  <a:lnTo>
                    <a:pt x="1524" y="105346"/>
                  </a:lnTo>
                  <a:lnTo>
                    <a:pt x="1524" y="102298"/>
                  </a:lnTo>
                  <a:lnTo>
                    <a:pt x="0" y="100774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726"/>
                  </a:lnTo>
                  <a:lnTo>
                    <a:pt x="13716" y="99250"/>
                  </a:lnTo>
                  <a:lnTo>
                    <a:pt x="18288" y="99250"/>
                  </a:lnTo>
                  <a:lnTo>
                    <a:pt x="19812" y="108394"/>
                  </a:lnTo>
                  <a:lnTo>
                    <a:pt x="19812" y="10991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61127" y="4287488"/>
              <a:ext cx="936688" cy="140303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1684020" y="4692396"/>
            <a:ext cx="1757680" cy="381000"/>
            <a:chOff x="1684020" y="4692396"/>
            <a:chExt cx="1757680" cy="381000"/>
          </a:xfrm>
        </p:grpSpPr>
        <p:pic>
          <p:nvPicPr>
            <p:cNvPr id="44" name="object 4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84020" y="4692396"/>
              <a:ext cx="1757171" cy="38100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05749" y="4821555"/>
              <a:ext cx="1505616" cy="14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55091"/>
            <a:ext cx="9354820" cy="7074534"/>
            <a:chOff x="361188" y="355091"/>
            <a:chExt cx="9354820" cy="70745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55091"/>
              <a:ext cx="9354312" cy="70744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370331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3163" y="539495"/>
              <a:ext cx="6688797" cy="36286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020" y="4411980"/>
              <a:ext cx="2083307" cy="37642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8797" y="4536186"/>
              <a:ext cx="1829085" cy="10982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4020" y="4945380"/>
              <a:ext cx="2139695" cy="37642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2701" y="5070252"/>
              <a:ext cx="1886997" cy="14192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4020" y="5475732"/>
              <a:ext cx="2214371" cy="3810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1177" y="5604414"/>
              <a:ext cx="417957" cy="10991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8758" y="5604509"/>
              <a:ext cx="266985" cy="10982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80703" y="5602986"/>
              <a:ext cx="1192911" cy="1433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04416" y="481583"/>
            <a:ext cx="1746885" cy="119380"/>
          </a:xfrm>
          <a:prstGeom prst="rect">
            <a:avLst/>
          </a:prstGeom>
          <a:solidFill>
            <a:srgbClr val="15151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35"/>
              </a:lnSpc>
            </a:pPr>
            <a:r>
              <a:rPr dirty="0" sz="1250" spc="-13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dirty="0" sz="125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95">
                <a:solidFill>
                  <a:srgbClr val="FFFFFF"/>
                </a:solidFill>
                <a:latin typeface="Arial"/>
                <a:cs typeface="Arial"/>
              </a:rPr>
              <a:t>Channel</a:t>
            </a:r>
            <a:r>
              <a:rPr dirty="0" sz="12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15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25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110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dirty="0" sz="125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8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676400" y="1060703"/>
            <a:ext cx="1960245" cy="253365"/>
          </a:xfrm>
          <a:custGeom>
            <a:avLst/>
            <a:gdLst/>
            <a:ahLst/>
            <a:cxnLst/>
            <a:rect l="l" t="t" r="r" b="b"/>
            <a:pathLst>
              <a:path w="1960245" h="253365">
                <a:moveTo>
                  <a:pt x="1959864" y="252984"/>
                </a:moveTo>
                <a:lnTo>
                  <a:pt x="0" y="252984"/>
                </a:lnTo>
                <a:lnTo>
                  <a:pt x="0" y="0"/>
                </a:lnTo>
                <a:lnTo>
                  <a:pt x="1959864" y="0"/>
                </a:lnTo>
                <a:lnTo>
                  <a:pt x="1959864" y="252984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Analytics</a:t>
            </a:r>
            <a:r>
              <a:rPr dirty="0" spc="-90"/>
              <a:t> </a:t>
            </a:r>
            <a:r>
              <a:rPr dirty="0" spc="-50"/>
              <a:t>Queries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798320" y="1603247"/>
            <a:ext cx="1722120" cy="125095"/>
          </a:xfrm>
          <a:prstGeom prst="rect">
            <a:avLst/>
          </a:prstGeom>
          <a:solidFill>
            <a:srgbClr val="151515"/>
          </a:solidFill>
        </p:spPr>
        <p:txBody>
          <a:bodyPr wrap="square" lIns="0" tIns="0" rIns="0" bIns="0" rtlCol="0" vert="horz">
            <a:spAutoFit/>
          </a:bodyPr>
          <a:lstStyle/>
          <a:p>
            <a:pPr marL="5715">
              <a:lnSpc>
                <a:spcPts val="985"/>
              </a:lnSpc>
            </a:pPr>
            <a:r>
              <a:rPr dirty="0" sz="1250" spc="-55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2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105">
                <a:solidFill>
                  <a:srgbClr val="FFFFFF"/>
                </a:solidFill>
                <a:latin typeface="Arial"/>
                <a:cs typeface="Arial"/>
              </a:rPr>
              <a:t>Videos</a:t>
            </a:r>
            <a:r>
              <a:rPr dirty="0" sz="12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125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25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7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90">
                <a:solidFill>
                  <a:srgbClr val="FFFFFF"/>
                </a:solidFill>
                <a:latin typeface="Arial"/>
                <a:cs typeface="Arial"/>
              </a:rPr>
              <a:t>Channels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804416" y="2139695"/>
            <a:ext cx="1691639" cy="125095"/>
          </a:xfrm>
          <a:custGeom>
            <a:avLst/>
            <a:gdLst/>
            <a:ahLst/>
            <a:cxnLst/>
            <a:rect l="l" t="t" r="r" b="b"/>
            <a:pathLst>
              <a:path w="1691639" h="125094">
                <a:moveTo>
                  <a:pt x="1691639" y="124968"/>
                </a:moveTo>
                <a:lnTo>
                  <a:pt x="0" y="124968"/>
                </a:lnTo>
                <a:lnTo>
                  <a:pt x="0" y="0"/>
                </a:lnTo>
                <a:lnTo>
                  <a:pt x="1691639" y="0"/>
                </a:lnTo>
                <a:lnTo>
                  <a:pt x="1691639" y="124968"/>
                </a:lnTo>
                <a:close/>
              </a:path>
            </a:pathLst>
          </a:custGeom>
          <a:solidFill>
            <a:srgbClr val="151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791362" y="2077720"/>
            <a:ext cx="170942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Channels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2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2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Videos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798320" y="2676144"/>
            <a:ext cx="1704339" cy="149860"/>
          </a:xfrm>
          <a:prstGeom prst="rect">
            <a:avLst/>
          </a:prstGeom>
          <a:solidFill>
            <a:srgbClr val="151515"/>
          </a:solidFill>
        </p:spPr>
        <p:txBody>
          <a:bodyPr wrap="square" lIns="0" tIns="0" rIns="0" bIns="0" rtlCol="0" vert="horz">
            <a:spAutoFit/>
          </a:bodyPr>
          <a:lstStyle/>
          <a:p>
            <a:pPr marL="7620">
              <a:lnSpc>
                <a:spcPts val="1140"/>
              </a:lnSpc>
            </a:pPr>
            <a:r>
              <a:rPr dirty="0" sz="1250" spc="-125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dirty="0" sz="12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-3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r>
              <a:rPr dirty="0" sz="12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-9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12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-100">
                <a:solidFill>
                  <a:srgbClr val="FFFFFF"/>
                </a:solidFill>
                <a:latin typeface="Trebuchet MS"/>
                <a:cs typeface="Trebuchet MS"/>
              </a:rPr>
              <a:t>Viewed</a:t>
            </a:r>
            <a:r>
              <a:rPr dirty="0" sz="12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-55">
                <a:solidFill>
                  <a:srgbClr val="FFFFFF"/>
                </a:solidFill>
                <a:latin typeface="Trebuchet MS"/>
                <a:cs typeface="Trebuchet MS"/>
              </a:rPr>
              <a:t>Videos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04416" y="3206495"/>
            <a:ext cx="1325880" cy="155575"/>
          </a:xfrm>
          <a:prstGeom prst="rect">
            <a:avLst/>
          </a:prstGeom>
          <a:solidFill>
            <a:srgbClr val="15151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Comments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Video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798320" y="3742944"/>
            <a:ext cx="1606550" cy="149860"/>
          </a:xfrm>
          <a:prstGeom prst="rect">
            <a:avLst/>
          </a:prstGeom>
          <a:solidFill>
            <a:srgbClr val="151515"/>
          </a:solidFill>
        </p:spPr>
        <p:txBody>
          <a:bodyPr wrap="square" lIns="0" tIns="0" rIns="0" bIns="0" rtlCol="0" vert="horz">
            <a:spAutoFit/>
          </a:bodyPr>
          <a:lstStyle/>
          <a:p>
            <a:pPr marL="1905">
              <a:lnSpc>
                <a:spcPts val="1140"/>
              </a:lnSpc>
            </a:pPr>
            <a:r>
              <a:rPr dirty="0" sz="1250" spc="-85">
                <a:solidFill>
                  <a:srgbClr val="FFFFFF"/>
                </a:solidFill>
                <a:latin typeface="Trebuchet MS"/>
                <a:cs typeface="Trebuchet MS"/>
              </a:rPr>
              <a:t>Videos</a:t>
            </a:r>
            <a:r>
              <a:rPr dirty="0" sz="12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-10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-80">
                <a:solidFill>
                  <a:srgbClr val="FFFFFF"/>
                </a:solidFill>
                <a:latin typeface="Trebuchet MS"/>
                <a:cs typeface="Trebuchet MS"/>
              </a:rPr>
              <a:t>Highest</a:t>
            </a:r>
            <a:r>
              <a:rPr dirty="0" sz="12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-50">
                <a:solidFill>
                  <a:srgbClr val="FFFFFF"/>
                </a:solidFill>
                <a:latin typeface="Trebuchet MS"/>
                <a:cs typeface="Trebuchet MS"/>
              </a:rPr>
              <a:t>Likes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798320" y="4279391"/>
            <a:ext cx="1308100" cy="143510"/>
          </a:xfrm>
          <a:prstGeom prst="rect">
            <a:avLst/>
          </a:prstGeom>
          <a:solidFill>
            <a:srgbClr val="151515"/>
          </a:solidFill>
        </p:spPr>
        <p:txBody>
          <a:bodyPr wrap="square" lIns="0" tIns="0" rIns="0" bIns="0" rtlCol="0" vert="horz">
            <a:spAutoFit/>
          </a:bodyPr>
          <a:lstStyle/>
          <a:p>
            <a:pPr marL="7620">
              <a:lnSpc>
                <a:spcPts val="1130"/>
              </a:lnSpc>
            </a:pP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Total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Likes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Video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798320" y="4809744"/>
            <a:ext cx="1515110" cy="155575"/>
          </a:xfrm>
          <a:custGeom>
            <a:avLst/>
            <a:gdLst/>
            <a:ahLst/>
            <a:cxnLst/>
            <a:rect l="l" t="t" r="r" b="b"/>
            <a:pathLst>
              <a:path w="1515110" h="155575">
                <a:moveTo>
                  <a:pt x="1514856" y="155448"/>
                </a:moveTo>
                <a:lnTo>
                  <a:pt x="0" y="155448"/>
                </a:lnTo>
                <a:lnTo>
                  <a:pt x="0" y="0"/>
                </a:lnTo>
                <a:lnTo>
                  <a:pt x="1514856" y="0"/>
                </a:lnTo>
                <a:lnTo>
                  <a:pt x="1514856" y="155448"/>
                </a:lnTo>
                <a:close/>
              </a:path>
            </a:pathLst>
          </a:custGeom>
          <a:solidFill>
            <a:srgbClr val="1515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793311" y="4747767"/>
            <a:ext cx="15278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45">
                <a:solidFill>
                  <a:srgbClr val="FFFFFF"/>
                </a:solidFill>
                <a:latin typeface="Trebuchet MS"/>
                <a:cs typeface="Trebuchet MS"/>
              </a:rPr>
              <a:t>Total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25">
                <a:solidFill>
                  <a:srgbClr val="FFFFFF"/>
                </a:solidFill>
                <a:latin typeface="Trebuchet MS"/>
                <a:cs typeface="Trebuchet MS"/>
              </a:rPr>
              <a:t>Views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Channel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04416" y="5346191"/>
            <a:ext cx="1838325" cy="119380"/>
          </a:xfrm>
          <a:prstGeom prst="rect">
            <a:avLst/>
          </a:prstGeom>
          <a:solidFill>
            <a:srgbClr val="15151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35"/>
              </a:lnSpc>
            </a:pPr>
            <a:r>
              <a:rPr dirty="0" sz="1200" spc="-65">
                <a:solidFill>
                  <a:srgbClr val="FFFFFF"/>
                </a:solidFill>
                <a:latin typeface="Arial"/>
                <a:cs typeface="Arial"/>
              </a:rPr>
              <a:t>Channels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75">
                <a:solidFill>
                  <a:srgbClr val="FFFFFF"/>
                </a:solidFill>
                <a:latin typeface="Arial"/>
                <a:cs typeface="Arial"/>
              </a:rPr>
              <a:t>Videos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75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249423" y="6217920"/>
            <a:ext cx="1027430" cy="125095"/>
          </a:xfrm>
          <a:prstGeom prst="rect">
            <a:avLst/>
          </a:prstGeom>
          <a:solidFill>
            <a:srgbClr val="0A0F1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80"/>
              </a:lnSpc>
            </a:pPr>
            <a:r>
              <a:rPr dirty="0" sz="1050" spc="-70">
                <a:solidFill>
                  <a:srgbClr val="FFFFFF"/>
                </a:solidFill>
                <a:latin typeface="Arial"/>
                <a:cs typeface="Arial"/>
              </a:rPr>
              <a:t>Marques</a:t>
            </a:r>
            <a:r>
              <a:rPr dirty="0" sz="105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45">
                <a:solidFill>
                  <a:srgbClr val="FFFFFF"/>
                </a:solidFill>
                <a:latin typeface="Arial"/>
                <a:cs typeface="Arial"/>
              </a:rPr>
              <a:t>Brownlee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243327" y="6559295"/>
            <a:ext cx="588645" cy="94615"/>
          </a:xfrm>
          <a:custGeom>
            <a:avLst/>
            <a:gdLst/>
            <a:ahLst/>
            <a:cxnLst/>
            <a:rect l="l" t="t" r="r" b="b"/>
            <a:pathLst>
              <a:path w="588644" h="94615">
                <a:moveTo>
                  <a:pt x="588264" y="94488"/>
                </a:moveTo>
                <a:lnTo>
                  <a:pt x="0" y="94488"/>
                </a:lnTo>
                <a:lnTo>
                  <a:pt x="0" y="0"/>
                </a:lnTo>
                <a:lnTo>
                  <a:pt x="588264" y="0"/>
                </a:lnTo>
                <a:lnTo>
                  <a:pt x="588264" y="94488"/>
                </a:lnTo>
                <a:close/>
              </a:path>
            </a:pathLst>
          </a:custGeom>
          <a:solidFill>
            <a:srgbClr val="080F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229741" y="6498335"/>
            <a:ext cx="6083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70">
                <a:solidFill>
                  <a:srgbClr val="FFFFFF"/>
                </a:solidFill>
                <a:latin typeface="Trebuchet MS"/>
                <a:cs typeface="Trebuchet MS"/>
              </a:rPr>
              <a:t>Veritasium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249423" y="6888480"/>
            <a:ext cx="966469" cy="131445"/>
          </a:xfrm>
          <a:prstGeom prst="rect">
            <a:avLst/>
          </a:prstGeom>
          <a:solidFill>
            <a:srgbClr val="0A0F1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35"/>
              </a:lnSpc>
            </a:pPr>
            <a:r>
              <a:rPr dirty="0" sz="950" spc="-10">
                <a:solidFill>
                  <a:srgbClr val="FFFFFF"/>
                </a:solidFill>
                <a:latin typeface="Arial"/>
                <a:cs typeface="Arial"/>
              </a:rPr>
              <a:t>SmarterEveryDay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2139950" cy="375285"/>
            <a:chOff x="1684020" y="368808"/>
            <a:chExt cx="2139950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2139695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2701" y="492156"/>
              <a:ext cx="1886997" cy="141922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684020" y="899160"/>
            <a:ext cx="2214880" cy="379730"/>
            <a:chOff x="1684020" y="899160"/>
            <a:chExt cx="2214880" cy="37973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020" y="899160"/>
              <a:ext cx="2214371" cy="37947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177" y="1026223"/>
              <a:ext cx="417957" cy="1099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8758" y="1026223"/>
              <a:ext cx="266985" cy="10991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0703" y="1026223"/>
              <a:ext cx="1192911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998345" cy="375285"/>
            <a:chOff x="1684020" y="368808"/>
            <a:chExt cx="1998345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997964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273" y="492156"/>
              <a:ext cx="1736026" cy="109823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677542" y="1068990"/>
            <a:ext cx="1026794" cy="243204"/>
            <a:chOff x="1677542" y="1068990"/>
            <a:chExt cx="1026794" cy="243204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542" y="1084230"/>
              <a:ext cx="279177" cy="1740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5771" y="1123950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123" y="1068990"/>
              <a:ext cx="274605" cy="24260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423540" y="1068990"/>
              <a:ext cx="36830" cy="189865"/>
            </a:xfrm>
            <a:custGeom>
              <a:avLst/>
              <a:gdLst/>
              <a:ahLst/>
              <a:cxnLst/>
              <a:rect l="l" t="t" r="r" b="b"/>
              <a:pathLst>
                <a:path w="36830" h="189865">
                  <a:moveTo>
                    <a:pt x="33623" y="189261"/>
                  </a:moveTo>
                  <a:lnTo>
                    <a:pt x="3048" y="189261"/>
                  </a:lnTo>
                  <a:lnTo>
                    <a:pt x="3048" y="58007"/>
                  </a:lnTo>
                  <a:lnTo>
                    <a:pt x="33623" y="58007"/>
                  </a:lnTo>
                  <a:lnTo>
                    <a:pt x="33623" y="189261"/>
                  </a:lnTo>
                  <a:close/>
                </a:path>
                <a:path w="36830" h="189865">
                  <a:moveTo>
                    <a:pt x="22860" y="35147"/>
                  </a:moveTo>
                  <a:lnTo>
                    <a:pt x="12192" y="35147"/>
                  </a:lnTo>
                  <a:lnTo>
                    <a:pt x="7620" y="33623"/>
                  </a:lnTo>
                  <a:lnTo>
                    <a:pt x="4572" y="30575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4572"/>
                  </a:lnTo>
                  <a:lnTo>
                    <a:pt x="35147" y="7620"/>
                  </a:lnTo>
                  <a:lnTo>
                    <a:pt x="36671" y="12192"/>
                  </a:lnTo>
                  <a:lnTo>
                    <a:pt x="36671" y="22860"/>
                  </a:lnTo>
                  <a:lnTo>
                    <a:pt x="35147" y="27432"/>
                  </a:lnTo>
                  <a:lnTo>
                    <a:pt x="30480" y="30575"/>
                  </a:lnTo>
                  <a:lnTo>
                    <a:pt x="27432" y="33623"/>
                  </a:lnTo>
                  <a:lnTo>
                    <a:pt x="22860" y="3514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120" y="1123950"/>
              <a:ext cx="218122" cy="13735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2775966" y="1068990"/>
            <a:ext cx="854710" cy="235585"/>
            <a:chOff x="2775966" y="1068990"/>
            <a:chExt cx="854710" cy="235585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5966" y="1079658"/>
              <a:ext cx="160210" cy="2243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0560" y="1126998"/>
              <a:ext cx="109823" cy="1343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339" y="1123950"/>
              <a:ext cx="114395" cy="1373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2786" y="1068990"/>
              <a:ext cx="131159" cy="18926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9853" y="1123950"/>
              <a:ext cx="230409" cy="137350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684020" y="1495044"/>
            <a:ext cx="1967864" cy="375285"/>
            <a:chOff x="1684020" y="1495044"/>
            <a:chExt cx="1967864" cy="375285"/>
          </a:xfrm>
        </p:grpSpPr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495044"/>
              <a:ext cx="1967483" cy="3749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2701" y="1616868"/>
              <a:ext cx="733710" cy="10982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3083" y="1616773"/>
              <a:ext cx="945832" cy="109918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025395"/>
            <a:ext cx="1940560" cy="378460"/>
            <a:chOff x="1684020" y="2025395"/>
            <a:chExt cx="1940560" cy="378460"/>
          </a:xfrm>
        </p:grpSpPr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4020" y="2025395"/>
              <a:ext cx="1940052" cy="37795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8797" y="2150935"/>
              <a:ext cx="1682686" cy="10991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2557272"/>
            <a:ext cx="1949450" cy="381000"/>
            <a:chOff x="1684020" y="2557272"/>
            <a:chExt cx="194945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4020" y="2557272"/>
              <a:ext cx="1949195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5749" y="2685097"/>
              <a:ext cx="1694783" cy="140398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684020" y="3098292"/>
            <a:ext cx="1567180" cy="373380"/>
            <a:chOff x="1684020" y="3098292"/>
            <a:chExt cx="1567180" cy="373380"/>
          </a:xfrm>
        </p:grpSpPr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4020" y="3098292"/>
              <a:ext cx="1566671" cy="37337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8797" y="3219164"/>
              <a:ext cx="1314926" cy="140398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1684020" y="3630167"/>
            <a:ext cx="1844039" cy="375285"/>
            <a:chOff x="1684020" y="3630167"/>
            <a:chExt cx="1844039" cy="375285"/>
          </a:xfrm>
        </p:grpSpPr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4020" y="3630167"/>
              <a:ext cx="1844039" cy="3749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01177" y="3753326"/>
              <a:ext cx="417957" cy="10982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58758" y="3753230"/>
              <a:ext cx="266985" cy="109918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580691" y="3762565"/>
              <a:ext cx="71755" cy="99060"/>
            </a:xfrm>
            <a:custGeom>
              <a:avLst/>
              <a:gdLst/>
              <a:ahLst/>
              <a:cxnLst/>
              <a:rect l="l" t="t" r="r" b="b"/>
              <a:pathLst>
                <a:path w="71755" h="99060">
                  <a:moveTo>
                    <a:pt x="71729" y="0"/>
                  </a:moveTo>
                  <a:lnTo>
                    <a:pt x="59436" y="0"/>
                  </a:lnTo>
                  <a:lnTo>
                    <a:pt x="59436" y="40640"/>
                  </a:lnTo>
                  <a:lnTo>
                    <a:pt x="13716" y="4064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70"/>
                  </a:lnTo>
                  <a:lnTo>
                    <a:pt x="0" y="99060"/>
                  </a:lnTo>
                  <a:lnTo>
                    <a:pt x="13716" y="99060"/>
                  </a:lnTo>
                  <a:lnTo>
                    <a:pt x="13716" y="52070"/>
                  </a:lnTo>
                  <a:lnTo>
                    <a:pt x="59436" y="52070"/>
                  </a:lnTo>
                  <a:lnTo>
                    <a:pt x="59436" y="99060"/>
                  </a:lnTo>
                  <a:lnTo>
                    <a:pt x="71729" y="99060"/>
                  </a:lnTo>
                  <a:lnTo>
                    <a:pt x="71729" y="52070"/>
                  </a:lnTo>
                  <a:lnTo>
                    <a:pt x="71729" y="4064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76810" y="3753326"/>
              <a:ext cx="373761" cy="14344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96291" y="3756374"/>
              <a:ext cx="88582" cy="10569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07639" y="3753326"/>
              <a:ext cx="195262" cy="109823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684020" y="4160520"/>
            <a:ext cx="1548765" cy="379730"/>
            <a:chOff x="1684020" y="4160520"/>
            <a:chExt cx="1548765" cy="379730"/>
          </a:xfrm>
        </p:grpSpPr>
        <p:pic>
          <p:nvPicPr>
            <p:cNvPr id="39" name="object 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84020" y="4160520"/>
              <a:ext cx="1548383" cy="3794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749" y="4296727"/>
              <a:ext cx="262318" cy="100584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2091023" y="4287393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19" h="110489">
                  <a:moveTo>
                    <a:pt x="19812" y="109918"/>
                  </a:moveTo>
                  <a:lnTo>
                    <a:pt x="7620" y="109918"/>
                  </a:lnTo>
                  <a:lnTo>
                    <a:pt x="6096" y="108394"/>
                  </a:lnTo>
                  <a:lnTo>
                    <a:pt x="3048" y="106870"/>
                  </a:lnTo>
                  <a:lnTo>
                    <a:pt x="1524" y="105346"/>
                  </a:lnTo>
                  <a:lnTo>
                    <a:pt x="1524" y="102298"/>
                  </a:lnTo>
                  <a:lnTo>
                    <a:pt x="0" y="100774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726"/>
                  </a:lnTo>
                  <a:lnTo>
                    <a:pt x="13716" y="99250"/>
                  </a:lnTo>
                  <a:lnTo>
                    <a:pt x="18288" y="99250"/>
                  </a:lnTo>
                  <a:lnTo>
                    <a:pt x="19812" y="108394"/>
                  </a:lnTo>
                  <a:lnTo>
                    <a:pt x="19812" y="10991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61127" y="4287488"/>
              <a:ext cx="936688" cy="140303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1684020" y="4692396"/>
            <a:ext cx="1757680" cy="381000"/>
            <a:chOff x="1684020" y="4692396"/>
            <a:chExt cx="1757680" cy="381000"/>
          </a:xfrm>
        </p:grpSpPr>
        <p:pic>
          <p:nvPicPr>
            <p:cNvPr id="44" name="object 4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84020" y="4692396"/>
              <a:ext cx="1757171" cy="38100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05749" y="4821555"/>
              <a:ext cx="1505616" cy="140398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1684020" y="5233415"/>
            <a:ext cx="2083435" cy="375285"/>
            <a:chOff x="1684020" y="5233415"/>
            <a:chExt cx="2083435" cy="375285"/>
          </a:xfrm>
        </p:grpSpPr>
        <p:pic>
          <p:nvPicPr>
            <p:cNvPr id="47" name="object 4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84020" y="5233415"/>
              <a:ext cx="2083307" cy="37490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08797" y="5355621"/>
              <a:ext cx="1829085" cy="109918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1684020" y="5765291"/>
            <a:ext cx="2139950" cy="376555"/>
            <a:chOff x="1684020" y="5765291"/>
            <a:chExt cx="2139950" cy="376555"/>
          </a:xfrm>
        </p:grpSpPr>
        <p:pic>
          <p:nvPicPr>
            <p:cNvPr id="50" name="object 5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84020" y="5765291"/>
              <a:ext cx="2139695" cy="37642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02701" y="5889783"/>
              <a:ext cx="1886997" cy="143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188" y="355091"/>
            <a:ext cx="9354820" cy="7074534"/>
            <a:chOff x="361188" y="355091"/>
            <a:chExt cx="9354820" cy="70745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355091"/>
              <a:ext cx="9354312" cy="70744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068" y="370331"/>
              <a:ext cx="6693408" cy="344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020" y="4411980"/>
              <a:ext cx="2214371" cy="3764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177" y="4536186"/>
              <a:ext cx="417957" cy="10982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8758" y="4536186"/>
              <a:ext cx="266985" cy="10982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0703" y="4536186"/>
              <a:ext cx="1192911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998345" cy="375285"/>
            <a:chOff x="1684020" y="368808"/>
            <a:chExt cx="1998345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997964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273" y="492156"/>
              <a:ext cx="1736026" cy="109823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677542" y="1068990"/>
            <a:ext cx="1026794" cy="243204"/>
            <a:chOff x="1677542" y="1068990"/>
            <a:chExt cx="1026794" cy="243204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542" y="1084230"/>
              <a:ext cx="279177" cy="1740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5771" y="1123950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123" y="1068990"/>
              <a:ext cx="274605" cy="24260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423540" y="1068990"/>
              <a:ext cx="36830" cy="189865"/>
            </a:xfrm>
            <a:custGeom>
              <a:avLst/>
              <a:gdLst/>
              <a:ahLst/>
              <a:cxnLst/>
              <a:rect l="l" t="t" r="r" b="b"/>
              <a:pathLst>
                <a:path w="36830" h="189865">
                  <a:moveTo>
                    <a:pt x="33623" y="189261"/>
                  </a:moveTo>
                  <a:lnTo>
                    <a:pt x="3048" y="189261"/>
                  </a:lnTo>
                  <a:lnTo>
                    <a:pt x="3048" y="58007"/>
                  </a:lnTo>
                  <a:lnTo>
                    <a:pt x="33623" y="58007"/>
                  </a:lnTo>
                  <a:lnTo>
                    <a:pt x="33623" y="189261"/>
                  </a:lnTo>
                  <a:close/>
                </a:path>
                <a:path w="36830" h="189865">
                  <a:moveTo>
                    <a:pt x="22860" y="35147"/>
                  </a:moveTo>
                  <a:lnTo>
                    <a:pt x="12192" y="35147"/>
                  </a:lnTo>
                  <a:lnTo>
                    <a:pt x="7620" y="33623"/>
                  </a:lnTo>
                  <a:lnTo>
                    <a:pt x="4572" y="30575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4572"/>
                  </a:lnTo>
                  <a:lnTo>
                    <a:pt x="35147" y="7620"/>
                  </a:lnTo>
                  <a:lnTo>
                    <a:pt x="36671" y="12192"/>
                  </a:lnTo>
                  <a:lnTo>
                    <a:pt x="36671" y="22860"/>
                  </a:lnTo>
                  <a:lnTo>
                    <a:pt x="35147" y="27432"/>
                  </a:lnTo>
                  <a:lnTo>
                    <a:pt x="30480" y="30575"/>
                  </a:lnTo>
                  <a:lnTo>
                    <a:pt x="27432" y="33623"/>
                  </a:lnTo>
                  <a:lnTo>
                    <a:pt x="22860" y="3514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120" y="1123950"/>
              <a:ext cx="218122" cy="13735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2775966" y="1068990"/>
            <a:ext cx="854710" cy="235585"/>
            <a:chOff x="2775966" y="1068990"/>
            <a:chExt cx="854710" cy="235585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5966" y="1079658"/>
              <a:ext cx="160210" cy="2243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0560" y="1126998"/>
              <a:ext cx="109823" cy="1343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339" y="1123950"/>
              <a:ext cx="114395" cy="1373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2786" y="1068990"/>
              <a:ext cx="131159" cy="18926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9853" y="1123950"/>
              <a:ext cx="230409" cy="137350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684020" y="1495044"/>
            <a:ext cx="1967864" cy="375285"/>
            <a:chOff x="1684020" y="1495044"/>
            <a:chExt cx="1967864" cy="375285"/>
          </a:xfrm>
        </p:grpSpPr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495044"/>
              <a:ext cx="1967483" cy="3749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2701" y="1616868"/>
              <a:ext cx="733710" cy="10982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3083" y="1616773"/>
              <a:ext cx="945832" cy="109918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025395"/>
            <a:ext cx="1940560" cy="378460"/>
            <a:chOff x="1684020" y="2025395"/>
            <a:chExt cx="1940560" cy="378460"/>
          </a:xfrm>
        </p:grpSpPr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4020" y="2025395"/>
              <a:ext cx="1940052" cy="37795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8797" y="2150935"/>
              <a:ext cx="1682686" cy="10991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2557272"/>
            <a:ext cx="1949450" cy="381000"/>
            <a:chOff x="1684020" y="2557272"/>
            <a:chExt cx="194945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4020" y="2557272"/>
              <a:ext cx="1949195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5749" y="2685097"/>
              <a:ext cx="1694783" cy="140398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684020" y="3098292"/>
            <a:ext cx="1567180" cy="373380"/>
            <a:chOff x="1684020" y="3098292"/>
            <a:chExt cx="1567180" cy="373380"/>
          </a:xfrm>
        </p:grpSpPr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4020" y="3098292"/>
              <a:ext cx="1566671" cy="37337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8797" y="3219164"/>
              <a:ext cx="1314926" cy="140398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1684020" y="3630167"/>
            <a:ext cx="1844039" cy="375285"/>
            <a:chOff x="1684020" y="3630167"/>
            <a:chExt cx="1844039" cy="375285"/>
          </a:xfrm>
        </p:grpSpPr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4020" y="3630167"/>
              <a:ext cx="1844039" cy="3749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01177" y="3753326"/>
              <a:ext cx="417957" cy="10982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58758" y="3753230"/>
              <a:ext cx="266985" cy="109918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580691" y="3762565"/>
              <a:ext cx="71755" cy="99060"/>
            </a:xfrm>
            <a:custGeom>
              <a:avLst/>
              <a:gdLst/>
              <a:ahLst/>
              <a:cxnLst/>
              <a:rect l="l" t="t" r="r" b="b"/>
              <a:pathLst>
                <a:path w="71755" h="99060">
                  <a:moveTo>
                    <a:pt x="71729" y="0"/>
                  </a:moveTo>
                  <a:lnTo>
                    <a:pt x="59436" y="0"/>
                  </a:lnTo>
                  <a:lnTo>
                    <a:pt x="59436" y="40640"/>
                  </a:lnTo>
                  <a:lnTo>
                    <a:pt x="13716" y="4064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70"/>
                  </a:lnTo>
                  <a:lnTo>
                    <a:pt x="0" y="99060"/>
                  </a:lnTo>
                  <a:lnTo>
                    <a:pt x="13716" y="99060"/>
                  </a:lnTo>
                  <a:lnTo>
                    <a:pt x="13716" y="52070"/>
                  </a:lnTo>
                  <a:lnTo>
                    <a:pt x="59436" y="52070"/>
                  </a:lnTo>
                  <a:lnTo>
                    <a:pt x="59436" y="99060"/>
                  </a:lnTo>
                  <a:lnTo>
                    <a:pt x="71729" y="99060"/>
                  </a:lnTo>
                  <a:lnTo>
                    <a:pt x="71729" y="52070"/>
                  </a:lnTo>
                  <a:lnTo>
                    <a:pt x="71729" y="4064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76810" y="3753326"/>
              <a:ext cx="373761" cy="14344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96291" y="3756374"/>
              <a:ext cx="88582" cy="10569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07639" y="3753326"/>
              <a:ext cx="195262" cy="109823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684020" y="4160520"/>
            <a:ext cx="1548765" cy="379730"/>
            <a:chOff x="1684020" y="4160520"/>
            <a:chExt cx="1548765" cy="379730"/>
          </a:xfrm>
        </p:grpSpPr>
        <p:pic>
          <p:nvPicPr>
            <p:cNvPr id="39" name="object 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84020" y="4160520"/>
              <a:ext cx="1548383" cy="3794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749" y="4296727"/>
              <a:ext cx="262318" cy="100584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2091023" y="4287393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19" h="110489">
                  <a:moveTo>
                    <a:pt x="19812" y="109918"/>
                  </a:moveTo>
                  <a:lnTo>
                    <a:pt x="7620" y="109918"/>
                  </a:lnTo>
                  <a:lnTo>
                    <a:pt x="6096" y="108394"/>
                  </a:lnTo>
                  <a:lnTo>
                    <a:pt x="3048" y="106870"/>
                  </a:lnTo>
                  <a:lnTo>
                    <a:pt x="1524" y="105346"/>
                  </a:lnTo>
                  <a:lnTo>
                    <a:pt x="1524" y="102298"/>
                  </a:lnTo>
                  <a:lnTo>
                    <a:pt x="0" y="100774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726"/>
                  </a:lnTo>
                  <a:lnTo>
                    <a:pt x="13716" y="99250"/>
                  </a:lnTo>
                  <a:lnTo>
                    <a:pt x="18288" y="99250"/>
                  </a:lnTo>
                  <a:lnTo>
                    <a:pt x="19812" y="108394"/>
                  </a:lnTo>
                  <a:lnTo>
                    <a:pt x="19812" y="10991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61127" y="4287488"/>
              <a:ext cx="936688" cy="140303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1684020" y="4692396"/>
            <a:ext cx="1757680" cy="381000"/>
            <a:chOff x="1684020" y="4692396"/>
            <a:chExt cx="1757680" cy="381000"/>
          </a:xfrm>
        </p:grpSpPr>
        <p:pic>
          <p:nvPicPr>
            <p:cNvPr id="44" name="object 4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84020" y="4692396"/>
              <a:ext cx="1757171" cy="38100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05749" y="4821555"/>
              <a:ext cx="1505616" cy="140398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1684020" y="5233415"/>
            <a:ext cx="2083435" cy="375285"/>
            <a:chOff x="1684020" y="5233415"/>
            <a:chExt cx="2083435" cy="375285"/>
          </a:xfrm>
        </p:grpSpPr>
        <p:pic>
          <p:nvPicPr>
            <p:cNvPr id="47" name="object 4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84020" y="5233415"/>
              <a:ext cx="2083307" cy="37490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08797" y="5355621"/>
              <a:ext cx="1829085" cy="109918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1684020" y="5765291"/>
            <a:ext cx="2139950" cy="376555"/>
            <a:chOff x="1684020" y="5765291"/>
            <a:chExt cx="2139950" cy="376555"/>
          </a:xfrm>
        </p:grpSpPr>
        <p:pic>
          <p:nvPicPr>
            <p:cNvPr id="50" name="object 5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84020" y="5765291"/>
              <a:ext cx="2139695" cy="37642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02701" y="5889783"/>
              <a:ext cx="1886997" cy="143446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1684020" y="6295644"/>
            <a:ext cx="2214880" cy="381000"/>
            <a:chOff x="1684020" y="6295644"/>
            <a:chExt cx="2214880" cy="381000"/>
          </a:xfrm>
        </p:grpSpPr>
        <p:pic>
          <p:nvPicPr>
            <p:cNvPr id="53" name="object 5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84020" y="6295644"/>
              <a:ext cx="2214371" cy="38100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01177" y="6423945"/>
              <a:ext cx="417957" cy="109823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58758" y="6423850"/>
              <a:ext cx="266985" cy="10991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580703" y="6423945"/>
              <a:ext cx="1192911" cy="143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47472" y="481583"/>
            <a:ext cx="9397365" cy="12509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896745">
              <a:lnSpc>
                <a:spcPts val="985"/>
              </a:lnSpc>
              <a:tabLst>
                <a:tab pos="6666230" algn="l"/>
                <a:tab pos="7858125" algn="l"/>
              </a:tabLst>
            </a:pPr>
            <a:r>
              <a:rPr dirty="0" sz="1050" spc="-10">
                <a:solidFill>
                  <a:srgbClr val="A8A8A8"/>
                </a:solidFill>
                <a:latin typeface="Arial"/>
                <a:cs typeface="Arial"/>
              </a:rPr>
              <a:t>video_name</a:t>
            </a:r>
            <a:r>
              <a:rPr dirty="0" sz="1050">
                <a:solidFill>
                  <a:srgbClr val="A8A8A8"/>
                </a:solidFill>
                <a:latin typeface="Arial"/>
                <a:cs typeface="Arial"/>
              </a:rPr>
              <a:t>	</a:t>
            </a:r>
            <a:r>
              <a:rPr dirty="0" sz="1050" spc="-10">
                <a:solidFill>
                  <a:srgbClr val="A7A7A7"/>
                </a:solidFill>
                <a:latin typeface="Arial"/>
                <a:cs typeface="Arial"/>
              </a:rPr>
              <a:t>channel_name</a:t>
            </a:r>
            <a:r>
              <a:rPr dirty="0" sz="1050">
                <a:solidFill>
                  <a:srgbClr val="A7A7A7"/>
                </a:solidFill>
                <a:latin typeface="Arial"/>
                <a:cs typeface="Arial"/>
              </a:rPr>
              <a:t>	</a:t>
            </a:r>
            <a:r>
              <a:rPr dirty="0" sz="1050" spc="-25">
                <a:solidFill>
                  <a:srgbClr val="A3A3A3"/>
                </a:solidFill>
                <a:latin typeface="Arial"/>
                <a:cs typeface="Arial"/>
              </a:rPr>
              <a:t>cor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7472" y="810768"/>
            <a:ext cx="9397365" cy="11303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1955">
              <a:lnSpc>
                <a:spcPts val="890"/>
              </a:lnSpc>
              <a:tabLst>
                <a:tab pos="1894839" algn="l"/>
                <a:tab pos="6667500" algn="l"/>
              </a:tabLst>
            </a:pPr>
            <a:r>
              <a:rPr dirty="0" sz="1050" spc="-50">
                <a:solidFill>
                  <a:srgbClr val="A0A0A0"/>
                </a:solidFill>
                <a:latin typeface="Trebuchet MS"/>
                <a:cs typeface="Trebuchet MS"/>
              </a:rPr>
              <a:t>0</a:t>
            </a:r>
            <a:r>
              <a:rPr dirty="0" sz="1050">
                <a:solidFill>
                  <a:srgbClr val="A0A0A0"/>
                </a:solidFill>
                <a:latin typeface="Trebuchet MS"/>
                <a:cs typeface="Trebuchet MS"/>
              </a:rPr>
              <a:t>	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0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0">
                <a:solidFill>
                  <a:srgbClr val="FFFFFF"/>
                </a:solidFill>
                <a:latin typeface="Trebuchet MS"/>
                <a:cs typeface="Trebuchet MS"/>
              </a:rPr>
              <a:t>Infinite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5">
                <a:solidFill>
                  <a:srgbClr val="FFFFFF"/>
                </a:solidFill>
                <a:latin typeface="Trebuchet MS"/>
                <a:cs typeface="Trebuchet MS"/>
              </a:rPr>
              <a:t>Hotel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Ran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55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0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Room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Veritasium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7472" y="1146047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66239">
              <a:lnSpc>
                <a:spcPts val="1035"/>
              </a:lnSpc>
              <a:tabLst>
                <a:tab pos="1894205" algn="l"/>
                <a:tab pos="6667500" algn="l"/>
              </a:tabLst>
            </a:pPr>
            <a:r>
              <a:rPr dirty="0" sz="1100" spc="-50">
                <a:solidFill>
                  <a:srgbClr val="9E9E9E"/>
                </a:solidFill>
                <a:latin typeface="Trebuchet MS"/>
                <a:cs typeface="Trebuchet MS"/>
              </a:rPr>
              <a:t>I</a:t>
            </a:r>
            <a:r>
              <a:rPr dirty="0" sz="1100">
                <a:solidFill>
                  <a:srgbClr val="9E9E9E"/>
                </a:solidFill>
                <a:latin typeface="Trebuchet MS"/>
                <a:cs typeface="Trebuchet MS"/>
              </a:rPr>
              <a:t>	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Falling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ladders </a:t>
            </a:r>
            <a:r>
              <a:rPr dirty="0" sz="1100" spc="-40">
                <a:solidFill>
                  <a:srgbClr val="E8E8E8"/>
                </a:solidFill>
                <a:latin typeface="Trebuchet MS"/>
                <a:cs typeface="Trebuchet MS"/>
              </a:rPr>
              <a:t>-</a:t>
            </a:r>
            <a:r>
              <a:rPr dirty="0" sz="1100" spc="-75">
                <a:solidFill>
                  <a:srgbClr val="E8E8E8"/>
                </a:solidFill>
                <a:latin typeface="Trebuchet MS"/>
                <a:cs typeface="Trebuchet MS"/>
              </a:rPr>
              <a:t> </a:t>
            </a:r>
            <a:r>
              <a:rPr dirty="0" sz="1100" spc="-9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happen?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Veritasium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7472" y="1481327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1955">
              <a:lnSpc>
                <a:spcPts val="1010"/>
              </a:lnSpc>
              <a:tabLst>
                <a:tab pos="1896110" algn="l"/>
                <a:tab pos="6667500" algn="l"/>
              </a:tabLst>
            </a:pPr>
            <a:r>
              <a:rPr dirty="0" sz="1100" spc="-50">
                <a:solidFill>
                  <a:srgbClr val="A5A5A5"/>
                </a:solidFill>
                <a:latin typeface="Trebuchet MS"/>
                <a:cs typeface="Trebuchet MS"/>
              </a:rPr>
              <a:t>2</a:t>
            </a:r>
            <a:r>
              <a:rPr dirty="0" sz="1100">
                <a:solidFill>
                  <a:srgbClr val="A5A5A5"/>
                </a:solidFill>
                <a:latin typeface="Trebuchet MS"/>
                <a:cs typeface="Trebuchet MS"/>
              </a:rPr>
              <a:t>	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Congress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5">
                <a:solidFill>
                  <a:srgbClr val="F4F4F4"/>
                </a:solidFill>
                <a:latin typeface="Trebuchet MS"/>
                <a:cs typeface="Trebuchet MS"/>
              </a:rPr>
              <a:t>is</a:t>
            </a:r>
            <a:r>
              <a:rPr dirty="0" sz="1100" spc="-85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1100" spc="-70">
                <a:solidFill>
                  <a:srgbClr val="FFFFFF"/>
                </a:solidFill>
                <a:latin typeface="Trebuchet MS"/>
                <a:cs typeface="Trebuchet MS"/>
              </a:rPr>
              <a:t>about 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huge 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mistake</a:t>
            </a:r>
            <a:r>
              <a:rPr dirty="0" sz="11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 astronomy</a:t>
            </a:r>
            <a:r>
              <a:rPr dirty="0" sz="11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#SaveChandra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Veritasium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47472" y="1810511"/>
            <a:ext cx="9397365" cy="14351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66239">
              <a:lnSpc>
                <a:spcPts val="1025"/>
              </a:lnSpc>
              <a:tabLst>
                <a:tab pos="1898014" algn="l"/>
              </a:tabLst>
            </a:pPr>
            <a:r>
              <a:rPr dirty="0" sz="1050" spc="-50">
                <a:solidFill>
                  <a:srgbClr val="9C9C9C"/>
                </a:solidFill>
                <a:latin typeface="Trebuchet MS"/>
                <a:cs typeface="Trebuchet MS"/>
              </a:rPr>
              <a:t>3</a:t>
            </a:r>
            <a:r>
              <a:rPr dirty="0" sz="1050">
                <a:solidFill>
                  <a:srgbClr val="9C9C9C"/>
                </a:solidFill>
                <a:latin typeface="Trebuchet MS"/>
                <a:cs typeface="Trebuchet MS"/>
              </a:rPr>
              <a:t>	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10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dirty="0" sz="10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14">
                <a:solidFill>
                  <a:srgbClr val="B39075"/>
                </a:solidFill>
                <a:latin typeface="Trebuchet MS"/>
                <a:cs typeface="Trebuchet MS"/>
              </a:rPr>
              <a:t>A</a:t>
            </a:r>
            <a:r>
              <a:rPr dirty="0" sz="1050" spc="-60">
                <a:solidFill>
                  <a:srgbClr val="B39075"/>
                </a:solidFill>
                <a:latin typeface="Trebuchet MS"/>
                <a:cs typeface="Trebuchet MS"/>
              </a:rPr>
              <a:t> 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Carburetor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Work?</a:t>
            </a:r>
            <a:r>
              <a:rPr dirty="0" sz="10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0">
                <a:solidFill>
                  <a:srgbClr val="E9E9E9"/>
                </a:solidFill>
                <a:latin typeface="Trebuchet MS"/>
                <a:cs typeface="Trebuchet MS"/>
              </a:rPr>
              <a:t>|</a:t>
            </a:r>
            <a:r>
              <a:rPr dirty="0" sz="1050" spc="-200">
                <a:solidFill>
                  <a:srgbClr val="E9E9E9"/>
                </a:solidFill>
                <a:latin typeface="Trebuchet MS"/>
                <a:cs typeface="Trebuchet MS"/>
              </a:rPr>
              <a:t> </a:t>
            </a:r>
            <a:r>
              <a:rPr dirty="0" sz="1050" spc="-55">
                <a:solidFill>
                  <a:srgbClr val="FFFFFF"/>
                </a:solidFill>
                <a:latin typeface="Trebuchet MS"/>
                <a:cs typeface="Trebuchet MS"/>
              </a:rPr>
              <a:t>Transparent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Carburetor</a:t>
            </a:r>
            <a:r>
              <a:rPr dirty="0" sz="10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70">
                <a:solidFill>
                  <a:srgbClr val="F2F2F2"/>
                </a:solidFill>
                <a:latin typeface="Trebuchet MS"/>
                <a:cs typeface="Trebuchet MS"/>
              </a:rPr>
              <a:t>at</a:t>
            </a:r>
            <a:r>
              <a:rPr dirty="0" sz="1050" spc="-60">
                <a:solidFill>
                  <a:srgbClr val="F2F2F2"/>
                </a:solidFill>
                <a:latin typeface="Trebuchet MS"/>
                <a:cs typeface="Trebuchet MS"/>
              </a:rPr>
              <a:t> </a:t>
            </a:r>
            <a:r>
              <a:rPr dirty="0" sz="1050" spc="-75">
                <a:solidFill>
                  <a:srgbClr val="FFFFFF"/>
                </a:solidFill>
                <a:latin typeface="Trebuchet MS"/>
                <a:cs typeface="Trebuchet MS"/>
              </a:rPr>
              <a:t>28,546</a:t>
            </a:r>
            <a:r>
              <a:rPr dirty="0" sz="10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fps</a:t>
            </a:r>
            <a:r>
              <a:rPr dirty="0" sz="10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Slow</a:t>
            </a:r>
            <a:r>
              <a:rPr dirty="0" sz="105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55">
                <a:solidFill>
                  <a:srgbClr val="EFEFEF"/>
                </a:solidFill>
                <a:latin typeface="Trebuchet MS"/>
                <a:cs typeface="Trebuchet MS"/>
              </a:rPr>
              <a:t>Mo</a:t>
            </a:r>
            <a:r>
              <a:rPr dirty="0" sz="1050" spc="-9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EDEDED"/>
                </a:solidFill>
                <a:latin typeface="Trebuchet MS"/>
                <a:cs typeface="Trebuchet MS"/>
              </a:rPr>
              <a:t>-</a:t>
            </a:r>
            <a:r>
              <a:rPr dirty="0" sz="1050" spc="-140">
                <a:solidFill>
                  <a:srgbClr val="EDEDED"/>
                </a:solidFill>
                <a:latin typeface="Trebuchet MS"/>
                <a:cs typeface="Trebuchet MS"/>
              </a:rPr>
              <a:t> </a:t>
            </a:r>
            <a:r>
              <a:rPr dirty="0" sz="1050" spc="-35">
                <a:solidFill>
                  <a:srgbClr val="FFFFFF"/>
                </a:solidFill>
                <a:latin typeface="Trebuchet MS"/>
                <a:cs typeface="Trebuchet MS"/>
              </a:rPr>
              <a:t>Smart</a:t>
            </a:r>
            <a:r>
              <a:rPr dirty="0" sz="1050" spc="3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SmarterEveryDay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47472" y="2151888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37795">
              <a:lnSpc>
                <a:spcPts val="1010"/>
              </a:lnSpc>
              <a:tabLst>
                <a:tab pos="4909820" algn="l"/>
              </a:tabLst>
            </a:pPr>
            <a:r>
              <a:rPr dirty="0" sz="1100" spc="-8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Backwards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70">
                <a:solidFill>
                  <a:srgbClr val="FFFFFF"/>
                </a:solidFill>
                <a:latin typeface="Trebuchet MS"/>
                <a:cs typeface="Trebuchet MS"/>
              </a:rPr>
              <a:t>Brain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Trebuchet MS"/>
                <a:cs typeface="Trebuchet MS"/>
              </a:rPr>
              <a:t>Bicycle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6F6F6"/>
                </a:solidFill>
                <a:latin typeface="Trebuchet MS"/>
                <a:cs typeface="Trebuchet MS"/>
              </a:rPr>
              <a:t>-</a:t>
            </a:r>
            <a:r>
              <a:rPr dirty="0" sz="1100" spc="-110">
                <a:solidFill>
                  <a:srgbClr val="F6F6F6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Smarter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F4F4F4"/>
                </a:solidFill>
                <a:latin typeface="Trebuchet MS"/>
                <a:cs typeface="Trebuchet MS"/>
              </a:rPr>
              <a:t>Day</a:t>
            </a:r>
            <a:r>
              <a:rPr dirty="0" sz="1100" spc="-65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Trebuchet MS"/>
                <a:cs typeface="Trebuchet MS"/>
              </a:rPr>
              <a:t>133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SmarterEveryDay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47472" y="2487167"/>
            <a:ext cx="9397365" cy="13144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94945">
              <a:lnSpc>
                <a:spcPts val="1000"/>
              </a:lnSpc>
              <a:tabLst>
                <a:tab pos="4973320" algn="l"/>
              </a:tabLst>
            </a:pP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Blue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Bubbles</a:t>
            </a:r>
            <a:r>
              <a:rPr dirty="0" sz="105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25">
                <a:solidFill>
                  <a:srgbClr val="F4F4F4"/>
                </a:solidFill>
                <a:latin typeface="Trebuchet MS"/>
                <a:cs typeface="Trebuchet MS"/>
              </a:rPr>
              <a:t>vs</a:t>
            </a:r>
            <a:r>
              <a:rPr dirty="0" sz="1050" spc="-75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1050" spc="-75">
                <a:solidFill>
                  <a:srgbClr val="FFFFFF"/>
                </a:solidFill>
                <a:latin typeface="Trebuchet MS"/>
                <a:cs typeface="Trebuchet MS"/>
              </a:rPr>
              <a:t>Green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Bubbles:</a:t>
            </a:r>
            <a:r>
              <a:rPr dirty="0" sz="10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Explained!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Marques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Brownlee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47472" y="2816351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671955">
              <a:lnSpc>
                <a:spcPts val="1035"/>
              </a:lnSpc>
              <a:tabLst>
                <a:tab pos="1894839" algn="l"/>
                <a:tab pos="6667500" algn="l"/>
              </a:tabLst>
            </a:pPr>
            <a:r>
              <a:rPr dirty="0" sz="1100" spc="-50">
                <a:solidFill>
                  <a:srgbClr val="9E9E9E"/>
                </a:solidFill>
                <a:latin typeface="Trebuchet MS"/>
                <a:cs typeface="Trebuchet MS"/>
              </a:rPr>
              <a:t>c</a:t>
            </a:r>
            <a:r>
              <a:rPr dirty="0" sz="1100">
                <a:solidFill>
                  <a:srgbClr val="9E9E9E"/>
                </a:solidFill>
                <a:latin typeface="Trebuchet MS"/>
                <a:cs typeface="Trebuchet MS"/>
              </a:rPr>
              <a:t>	</a:t>
            </a:r>
            <a:r>
              <a:rPr dirty="0" sz="1100" spc="-45">
                <a:solidFill>
                  <a:srgbClr val="C19A9A"/>
                </a:solidFill>
                <a:latin typeface="Trebuchet MS"/>
                <a:cs typeface="Trebuchet MS"/>
              </a:rPr>
              <a:t>I</a:t>
            </a:r>
            <a:r>
              <a:rPr dirty="0" sz="1100" spc="-75">
                <a:solidFill>
                  <a:srgbClr val="C19A9A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waterproofed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</a:rPr>
              <a:t>myself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F7F7F7"/>
                </a:solidFill>
                <a:latin typeface="Trebuchet MS"/>
                <a:cs typeface="Trebuchet MS"/>
              </a:rPr>
              <a:t>with</a:t>
            </a:r>
            <a:r>
              <a:rPr dirty="0" sz="1100" spc="-45">
                <a:solidFill>
                  <a:srgbClr val="F7F7F7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aerogel!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Veritasium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7472" y="3151632"/>
            <a:ext cx="9397365" cy="11303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240665">
              <a:lnSpc>
                <a:spcPts val="890"/>
              </a:lnSpc>
              <a:tabLst>
                <a:tab pos="4770120" algn="l"/>
              </a:tabLst>
            </a:pPr>
            <a:r>
              <a:rPr dirty="0" sz="1050" spc="-6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050" spc="-75">
                <a:solidFill>
                  <a:srgbClr val="FFFFFF"/>
                </a:solidFill>
                <a:latin typeface="Trebuchet MS"/>
                <a:cs typeface="Trebuchet MS"/>
              </a:rPr>
              <a:t>real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0">
                <a:solidFill>
                  <a:srgbClr val="FFFFFF"/>
                </a:solidFill>
                <a:latin typeface="Trebuchet MS"/>
                <a:cs typeface="Trebuchet MS"/>
              </a:rPr>
              <a:t>science</a:t>
            </a:r>
            <a:r>
              <a:rPr dirty="0" sz="10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050" spc="-55">
                <a:solidFill>
                  <a:srgbClr val="FFFFFF"/>
                </a:solidFill>
                <a:latin typeface="Trebuchet MS"/>
                <a:cs typeface="Trebuchet MS"/>
              </a:rPr>
              <a:t> black</a:t>
            </a:r>
            <a:r>
              <a:rPr dirty="0" sz="10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holes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Veritasium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47472" y="3486911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243204">
              <a:lnSpc>
                <a:spcPts val="1010"/>
              </a:lnSpc>
              <a:tabLst>
                <a:tab pos="4773295" algn="l"/>
              </a:tabLst>
            </a:pP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Explaining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Pi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Pizza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Veritasium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47472" y="3822191"/>
            <a:ext cx="9397365" cy="1371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38430">
              <a:lnSpc>
                <a:spcPts val="1025"/>
              </a:lnSpc>
              <a:tabLst>
                <a:tab pos="4909820" algn="l"/>
              </a:tabLst>
            </a:pPr>
            <a:r>
              <a:rPr dirty="0" sz="1050" spc="-5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105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30">
                <a:solidFill>
                  <a:srgbClr val="FFFFFF"/>
                </a:solidFill>
                <a:latin typeface="Trebuchet MS"/>
                <a:cs typeface="Trebuchet MS"/>
              </a:rPr>
              <a:t>Do </a:t>
            </a:r>
            <a:r>
              <a:rPr dirty="0" sz="1050" spc="-55">
                <a:solidFill>
                  <a:srgbClr val="F6F6F6"/>
                </a:solidFill>
                <a:latin typeface="Trebuchet MS"/>
                <a:cs typeface="Trebuchet MS"/>
              </a:rPr>
              <a:t>Nuclear</a:t>
            </a:r>
            <a:r>
              <a:rPr dirty="0" sz="1050" spc="10">
                <a:solidFill>
                  <a:srgbClr val="F6F6F6"/>
                </a:solidFill>
                <a:latin typeface="Trebuchet MS"/>
                <a:cs typeface="Trebuchet MS"/>
              </a:rPr>
              <a:t> 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Submarines</a:t>
            </a:r>
            <a:r>
              <a:rPr dirty="0" sz="10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5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10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Oxygen?-</a:t>
            </a:r>
            <a:r>
              <a:rPr dirty="0" sz="10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Smarter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6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40">
                <a:solidFill>
                  <a:srgbClr val="F6F6F6"/>
                </a:solidFill>
                <a:latin typeface="Trebuchet MS"/>
                <a:cs typeface="Trebuchet MS"/>
              </a:rPr>
              <a:t>Day</a:t>
            </a:r>
            <a:r>
              <a:rPr dirty="0" sz="1050" spc="-30">
                <a:solidFill>
                  <a:srgbClr val="F6F6F6"/>
                </a:solidFill>
                <a:latin typeface="Trebuchet MS"/>
                <a:cs typeface="Trebuchet MS"/>
              </a:rPr>
              <a:t> 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251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SmarterEveryDay</a:t>
            </a:r>
            <a:endParaRPr sz="1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6400" y="361188"/>
            <a:ext cx="6713220" cy="535305"/>
            <a:chOff x="1676400" y="361188"/>
            <a:chExt cx="6713220" cy="5353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361188"/>
              <a:ext cx="6713219" cy="53492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657" y="565404"/>
              <a:ext cx="1588103" cy="11449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468528" y="576072"/>
              <a:ext cx="13970" cy="100965"/>
            </a:xfrm>
            <a:custGeom>
              <a:avLst/>
              <a:gdLst/>
              <a:ahLst/>
              <a:cxnLst/>
              <a:rect l="l" t="t" r="r" b="b"/>
              <a:pathLst>
                <a:path w="13970" h="100965">
                  <a:moveTo>
                    <a:pt x="13716" y="100774"/>
                  </a:moveTo>
                  <a:lnTo>
                    <a:pt x="0" y="100774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0774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9676" y="576072"/>
              <a:ext cx="108394" cy="10229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1411" y="576072"/>
              <a:ext cx="71723" cy="10229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764470" y="574547"/>
              <a:ext cx="73660" cy="104139"/>
            </a:xfrm>
            <a:custGeom>
              <a:avLst/>
              <a:gdLst/>
              <a:ahLst/>
              <a:cxnLst/>
              <a:rect l="l" t="t" r="r" b="b"/>
              <a:pathLst>
                <a:path w="73660" h="104140">
                  <a:moveTo>
                    <a:pt x="50387" y="103822"/>
                  </a:moveTo>
                  <a:lnTo>
                    <a:pt x="44291" y="103822"/>
                  </a:lnTo>
                  <a:lnTo>
                    <a:pt x="35052" y="103822"/>
                  </a:lnTo>
                  <a:lnTo>
                    <a:pt x="27432" y="102298"/>
                  </a:lnTo>
                  <a:lnTo>
                    <a:pt x="21336" y="97631"/>
                  </a:lnTo>
                  <a:lnTo>
                    <a:pt x="13716" y="93059"/>
                  </a:lnTo>
                  <a:lnTo>
                    <a:pt x="9144" y="86963"/>
                  </a:lnTo>
                  <a:lnTo>
                    <a:pt x="6096" y="79343"/>
                  </a:lnTo>
                  <a:lnTo>
                    <a:pt x="3214" y="73342"/>
                  </a:lnTo>
                  <a:lnTo>
                    <a:pt x="1333" y="66770"/>
                  </a:lnTo>
                  <a:lnTo>
                    <a:pt x="309" y="59626"/>
                  </a:lnTo>
                  <a:lnTo>
                    <a:pt x="0" y="51911"/>
                  </a:lnTo>
                  <a:lnTo>
                    <a:pt x="0" y="44291"/>
                  </a:lnTo>
                  <a:lnTo>
                    <a:pt x="16764" y="9143"/>
                  </a:lnTo>
                  <a:lnTo>
                    <a:pt x="38195" y="0"/>
                  </a:lnTo>
                  <a:lnTo>
                    <a:pt x="50387" y="0"/>
                  </a:lnTo>
                  <a:lnTo>
                    <a:pt x="59531" y="3047"/>
                  </a:lnTo>
                  <a:lnTo>
                    <a:pt x="65627" y="6095"/>
                  </a:lnTo>
                  <a:lnTo>
                    <a:pt x="71723" y="12191"/>
                  </a:lnTo>
                  <a:lnTo>
                    <a:pt x="64103" y="19811"/>
                  </a:lnTo>
                  <a:lnTo>
                    <a:pt x="62579" y="16763"/>
                  </a:lnTo>
                  <a:lnTo>
                    <a:pt x="59531" y="15239"/>
                  </a:lnTo>
                  <a:lnTo>
                    <a:pt x="54959" y="13715"/>
                  </a:lnTo>
                  <a:lnTo>
                    <a:pt x="48863" y="10667"/>
                  </a:lnTo>
                  <a:lnTo>
                    <a:pt x="38195" y="10667"/>
                  </a:lnTo>
                  <a:lnTo>
                    <a:pt x="32004" y="12191"/>
                  </a:lnTo>
                  <a:lnTo>
                    <a:pt x="27432" y="16763"/>
                  </a:lnTo>
                  <a:lnTo>
                    <a:pt x="22860" y="19811"/>
                  </a:lnTo>
                  <a:lnTo>
                    <a:pt x="19812" y="24383"/>
                  </a:lnTo>
                  <a:lnTo>
                    <a:pt x="13716" y="36671"/>
                  </a:lnTo>
                  <a:lnTo>
                    <a:pt x="12192" y="42767"/>
                  </a:lnTo>
                  <a:lnTo>
                    <a:pt x="12192" y="59531"/>
                  </a:lnTo>
                  <a:lnTo>
                    <a:pt x="38195" y="93059"/>
                  </a:lnTo>
                  <a:lnTo>
                    <a:pt x="48863" y="93059"/>
                  </a:lnTo>
                  <a:lnTo>
                    <a:pt x="53435" y="91535"/>
                  </a:lnTo>
                  <a:lnTo>
                    <a:pt x="56483" y="90011"/>
                  </a:lnTo>
                  <a:lnTo>
                    <a:pt x="61055" y="88487"/>
                  </a:lnTo>
                  <a:lnTo>
                    <a:pt x="67151" y="82391"/>
                  </a:lnTo>
                  <a:lnTo>
                    <a:pt x="73247" y="90011"/>
                  </a:lnTo>
                  <a:lnTo>
                    <a:pt x="70199" y="94583"/>
                  </a:lnTo>
                  <a:lnTo>
                    <a:pt x="61055" y="100774"/>
                  </a:lnTo>
                  <a:lnTo>
                    <a:pt x="56483" y="102298"/>
                  </a:lnTo>
                  <a:lnTo>
                    <a:pt x="50387" y="103822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5337" y="574547"/>
              <a:ext cx="1533144" cy="12058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390667" y="576516"/>
              <a:ext cx="233679" cy="102235"/>
            </a:xfrm>
            <a:custGeom>
              <a:avLst/>
              <a:gdLst/>
              <a:ahLst/>
              <a:cxnLst/>
              <a:rect l="l" t="t" r="r" b="b"/>
              <a:pathLst>
                <a:path w="233679" h="102234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233679" h="102234">
                  <a:moveTo>
                    <a:pt x="125069" y="98806"/>
                  </a:moveTo>
                  <a:lnTo>
                    <a:pt x="122021" y="89573"/>
                  </a:lnTo>
                  <a:lnTo>
                    <a:pt x="120497" y="89573"/>
                  </a:lnTo>
                  <a:lnTo>
                    <a:pt x="118973" y="91097"/>
                  </a:lnTo>
                  <a:lnTo>
                    <a:pt x="109829" y="91097"/>
                  </a:lnTo>
                  <a:lnTo>
                    <a:pt x="106781" y="89573"/>
                  </a:lnTo>
                  <a:lnTo>
                    <a:pt x="105257" y="86525"/>
                  </a:lnTo>
                  <a:lnTo>
                    <a:pt x="103733" y="85001"/>
                  </a:lnTo>
                  <a:lnTo>
                    <a:pt x="102209" y="80429"/>
                  </a:lnTo>
                  <a:lnTo>
                    <a:pt x="102209" y="36233"/>
                  </a:lnTo>
                  <a:lnTo>
                    <a:pt x="122021" y="36233"/>
                  </a:lnTo>
                  <a:lnTo>
                    <a:pt x="122021" y="25463"/>
                  </a:lnTo>
                  <a:lnTo>
                    <a:pt x="102209" y="25463"/>
                  </a:lnTo>
                  <a:lnTo>
                    <a:pt x="102209" y="2603"/>
                  </a:lnTo>
                  <a:lnTo>
                    <a:pt x="91541" y="2603"/>
                  </a:lnTo>
                  <a:lnTo>
                    <a:pt x="90017" y="25463"/>
                  </a:lnTo>
                  <a:lnTo>
                    <a:pt x="79349" y="27089"/>
                  </a:lnTo>
                  <a:lnTo>
                    <a:pt x="79349" y="36233"/>
                  </a:lnTo>
                  <a:lnTo>
                    <a:pt x="90017" y="36233"/>
                  </a:lnTo>
                  <a:lnTo>
                    <a:pt x="90017" y="83477"/>
                  </a:lnTo>
                  <a:lnTo>
                    <a:pt x="91541" y="89573"/>
                  </a:lnTo>
                  <a:lnTo>
                    <a:pt x="97637" y="98806"/>
                  </a:lnTo>
                  <a:lnTo>
                    <a:pt x="103733" y="101854"/>
                  </a:lnTo>
                  <a:lnTo>
                    <a:pt x="111353" y="101854"/>
                  </a:lnTo>
                  <a:lnTo>
                    <a:pt x="112877" y="101854"/>
                  </a:lnTo>
                  <a:lnTo>
                    <a:pt x="115925" y="100330"/>
                  </a:lnTo>
                  <a:lnTo>
                    <a:pt x="120497" y="100330"/>
                  </a:lnTo>
                  <a:lnTo>
                    <a:pt x="123545" y="98806"/>
                  </a:lnTo>
                  <a:lnTo>
                    <a:pt x="125069" y="98806"/>
                  </a:lnTo>
                  <a:close/>
                </a:path>
                <a:path w="233679" h="102234">
                  <a:moveTo>
                    <a:pt x="233362" y="25463"/>
                  </a:moveTo>
                  <a:lnTo>
                    <a:pt x="221170" y="25463"/>
                  </a:lnTo>
                  <a:lnTo>
                    <a:pt x="208978" y="68237"/>
                  </a:lnTo>
                  <a:lnTo>
                    <a:pt x="208978" y="71285"/>
                  </a:lnTo>
                  <a:lnTo>
                    <a:pt x="207454" y="75857"/>
                  </a:lnTo>
                  <a:lnTo>
                    <a:pt x="207454" y="81953"/>
                  </a:lnTo>
                  <a:lnTo>
                    <a:pt x="205930" y="85001"/>
                  </a:lnTo>
                  <a:lnTo>
                    <a:pt x="205930" y="89573"/>
                  </a:lnTo>
                  <a:lnTo>
                    <a:pt x="204406" y="89573"/>
                  </a:lnTo>
                  <a:lnTo>
                    <a:pt x="204406" y="85001"/>
                  </a:lnTo>
                  <a:lnTo>
                    <a:pt x="202882" y="81953"/>
                  </a:lnTo>
                  <a:lnTo>
                    <a:pt x="202882" y="78905"/>
                  </a:lnTo>
                  <a:lnTo>
                    <a:pt x="201358" y="75857"/>
                  </a:lnTo>
                  <a:lnTo>
                    <a:pt x="201358" y="71285"/>
                  </a:lnTo>
                  <a:lnTo>
                    <a:pt x="199834" y="68237"/>
                  </a:lnTo>
                  <a:lnTo>
                    <a:pt x="192227" y="37757"/>
                  </a:lnTo>
                  <a:lnTo>
                    <a:pt x="189166" y="25463"/>
                  </a:lnTo>
                  <a:lnTo>
                    <a:pt x="175450" y="25463"/>
                  </a:lnTo>
                  <a:lnTo>
                    <a:pt x="163258" y="68237"/>
                  </a:lnTo>
                  <a:lnTo>
                    <a:pt x="163258" y="71285"/>
                  </a:lnTo>
                  <a:lnTo>
                    <a:pt x="161734" y="75857"/>
                  </a:lnTo>
                  <a:lnTo>
                    <a:pt x="161734" y="78905"/>
                  </a:lnTo>
                  <a:lnTo>
                    <a:pt x="160210" y="81953"/>
                  </a:lnTo>
                  <a:lnTo>
                    <a:pt x="160210" y="85001"/>
                  </a:lnTo>
                  <a:lnTo>
                    <a:pt x="158686" y="89573"/>
                  </a:lnTo>
                  <a:lnTo>
                    <a:pt x="158686" y="85001"/>
                  </a:lnTo>
                  <a:lnTo>
                    <a:pt x="157162" y="81953"/>
                  </a:lnTo>
                  <a:lnTo>
                    <a:pt x="157162" y="78905"/>
                  </a:lnTo>
                  <a:lnTo>
                    <a:pt x="155638" y="75857"/>
                  </a:lnTo>
                  <a:lnTo>
                    <a:pt x="155638" y="71285"/>
                  </a:lnTo>
                  <a:lnTo>
                    <a:pt x="154114" y="68237"/>
                  </a:lnTo>
                  <a:lnTo>
                    <a:pt x="143344" y="25463"/>
                  </a:lnTo>
                  <a:lnTo>
                    <a:pt x="129628" y="25463"/>
                  </a:lnTo>
                  <a:lnTo>
                    <a:pt x="151066" y="100330"/>
                  </a:lnTo>
                  <a:lnTo>
                    <a:pt x="166306" y="100330"/>
                  </a:lnTo>
                  <a:lnTo>
                    <a:pt x="169202" y="89573"/>
                  </a:lnTo>
                  <a:lnTo>
                    <a:pt x="176974" y="60617"/>
                  </a:lnTo>
                  <a:lnTo>
                    <a:pt x="176974" y="57569"/>
                  </a:lnTo>
                  <a:lnTo>
                    <a:pt x="178498" y="52997"/>
                  </a:lnTo>
                  <a:lnTo>
                    <a:pt x="178498" y="49949"/>
                  </a:lnTo>
                  <a:lnTo>
                    <a:pt x="180022" y="46901"/>
                  </a:lnTo>
                  <a:lnTo>
                    <a:pt x="180022" y="42329"/>
                  </a:lnTo>
                  <a:lnTo>
                    <a:pt x="181546" y="37757"/>
                  </a:lnTo>
                  <a:lnTo>
                    <a:pt x="183070" y="42329"/>
                  </a:lnTo>
                  <a:lnTo>
                    <a:pt x="183070" y="46901"/>
                  </a:lnTo>
                  <a:lnTo>
                    <a:pt x="184594" y="49949"/>
                  </a:lnTo>
                  <a:lnTo>
                    <a:pt x="184594" y="52997"/>
                  </a:lnTo>
                  <a:lnTo>
                    <a:pt x="186118" y="56045"/>
                  </a:lnTo>
                  <a:lnTo>
                    <a:pt x="186118" y="60617"/>
                  </a:lnTo>
                  <a:lnTo>
                    <a:pt x="196786" y="100330"/>
                  </a:lnTo>
                  <a:lnTo>
                    <a:pt x="212026" y="100330"/>
                  </a:lnTo>
                  <a:lnTo>
                    <a:pt x="215099" y="89573"/>
                  </a:lnTo>
                  <a:lnTo>
                    <a:pt x="233362" y="25463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676400" y="1046988"/>
            <a:ext cx="6713220" cy="536575"/>
            <a:chOff x="1676400" y="1046988"/>
            <a:chExt cx="6713220" cy="536575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1046988"/>
              <a:ext cx="6713219" cy="5364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657" y="1252061"/>
              <a:ext cx="1588103" cy="11449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468528" y="1262824"/>
              <a:ext cx="13970" cy="100965"/>
            </a:xfrm>
            <a:custGeom>
              <a:avLst/>
              <a:gdLst/>
              <a:ahLst/>
              <a:cxnLst/>
              <a:rect l="l" t="t" r="r" b="b"/>
              <a:pathLst>
                <a:path w="13970" h="100965">
                  <a:moveTo>
                    <a:pt x="13716" y="100679"/>
                  </a:moveTo>
                  <a:lnTo>
                    <a:pt x="0" y="100679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0679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9676" y="1262729"/>
              <a:ext cx="108394" cy="10229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1411" y="1262729"/>
              <a:ext cx="71723" cy="10229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4470" y="1261205"/>
              <a:ext cx="395096" cy="10382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0903" y="1287113"/>
              <a:ext cx="259365" cy="10696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4653" y="1262824"/>
              <a:ext cx="131254" cy="13125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17243" y="1261300"/>
              <a:ext cx="176974" cy="10372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14030" y="1261300"/>
              <a:ext cx="771906" cy="135826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1676400" y="1734311"/>
            <a:ext cx="6713220" cy="536575"/>
            <a:chOff x="1676400" y="1734311"/>
            <a:chExt cx="6713220" cy="536575"/>
          </a:xfrm>
        </p:grpSpPr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1734311"/>
              <a:ext cx="6713219" cy="53644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657" y="1938813"/>
              <a:ext cx="1588103" cy="11449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468528" y="1949481"/>
              <a:ext cx="13970" cy="100965"/>
            </a:xfrm>
            <a:custGeom>
              <a:avLst/>
              <a:gdLst/>
              <a:ahLst/>
              <a:cxnLst/>
              <a:rect l="l" t="t" r="r" b="b"/>
              <a:pathLst>
                <a:path w="13970" h="100964">
                  <a:moveTo>
                    <a:pt x="13716" y="100774"/>
                  </a:moveTo>
                  <a:lnTo>
                    <a:pt x="0" y="100774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0774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9676" y="1949481"/>
              <a:ext cx="108394" cy="10229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4470" y="1947957"/>
              <a:ext cx="73247" cy="10382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71411" y="1949481"/>
              <a:ext cx="71723" cy="10229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3857523" y="1949932"/>
              <a:ext cx="71755" cy="100330"/>
            </a:xfrm>
            <a:custGeom>
              <a:avLst/>
              <a:gdLst/>
              <a:ahLst/>
              <a:cxnLst/>
              <a:rect l="l" t="t" r="r" b="b"/>
              <a:pathLst>
                <a:path w="71754" h="100330">
                  <a:moveTo>
                    <a:pt x="71729" y="0"/>
                  </a:moveTo>
                  <a:lnTo>
                    <a:pt x="59537" y="0"/>
                  </a:lnTo>
                  <a:lnTo>
                    <a:pt x="59537" y="40640"/>
                  </a:lnTo>
                  <a:lnTo>
                    <a:pt x="12192" y="4064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3340"/>
                  </a:lnTo>
                  <a:lnTo>
                    <a:pt x="0" y="100330"/>
                  </a:lnTo>
                  <a:lnTo>
                    <a:pt x="12192" y="100330"/>
                  </a:lnTo>
                  <a:lnTo>
                    <a:pt x="12192" y="53340"/>
                  </a:lnTo>
                  <a:lnTo>
                    <a:pt x="59537" y="53340"/>
                  </a:lnTo>
                  <a:lnTo>
                    <a:pt x="59537" y="100330"/>
                  </a:lnTo>
                  <a:lnTo>
                    <a:pt x="71729" y="100330"/>
                  </a:lnTo>
                  <a:lnTo>
                    <a:pt x="71729" y="53340"/>
                  </a:lnTo>
                  <a:lnTo>
                    <a:pt x="71729" y="4064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5160" y="1938813"/>
              <a:ext cx="283749" cy="14344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0246" y="1973960"/>
              <a:ext cx="65627" cy="10677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4348733" y="1943385"/>
              <a:ext cx="17145" cy="107314"/>
            </a:xfrm>
            <a:custGeom>
              <a:avLst/>
              <a:gdLst/>
              <a:ahLst/>
              <a:cxnLst/>
              <a:rect l="l" t="t" r="r" b="b"/>
              <a:pathLst>
                <a:path w="17145" h="107314">
                  <a:moveTo>
                    <a:pt x="13716" y="106870"/>
                  </a:moveTo>
                  <a:lnTo>
                    <a:pt x="1524" y="106870"/>
                  </a:lnTo>
                  <a:lnTo>
                    <a:pt x="1524" y="32099"/>
                  </a:lnTo>
                  <a:lnTo>
                    <a:pt x="13716" y="32099"/>
                  </a:lnTo>
                  <a:lnTo>
                    <a:pt x="13716" y="106870"/>
                  </a:lnTo>
                  <a:close/>
                </a:path>
                <a:path w="17145" h="107314">
                  <a:moveTo>
                    <a:pt x="12192" y="16859"/>
                  </a:moveTo>
                  <a:lnTo>
                    <a:pt x="3048" y="16859"/>
                  </a:lnTo>
                  <a:lnTo>
                    <a:pt x="0" y="13811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6764" y="6096"/>
                  </a:lnTo>
                  <a:lnTo>
                    <a:pt x="16764" y="10763"/>
                  </a:lnTo>
                  <a:lnTo>
                    <a:pt x="15240" y="13811"/>
                  </a:lnTo>
                  <a:lnTo>
                    <a:pt x="12192" y="16859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88453" y="1947957"/>
              <a:ext cx="244030" cy="103822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655343" y="1952624"/>
              <a:ext cx="55244" cy="97790"/>
            </a:xfrm>
            <a:custGeom>
              <a:avLst/>
              <a:gdLst/>
              <a:ahLst/>
              <a:cxnLst/>
              <a:rect l="l" t="t" r="r" b="b"/>
              <a:pathLst>
                <a:path w="55245" h="97789">
                  <a:moveTo>
                    <a:pt x="54959" y="97631"/>
                  </a:moveTo>
                  <a:lnTo>
                    <a:pt x="0" y="97631"/>
                  </a:lnTo>
                  <a:lnTo>
                    <a:pt x="0" y="86963"/>
                  </a:lnTo>
                  <a:lnTo>
                    <a:pt x="21431" y="86963"/>
                  </a:lnTo>
                  <a:lnTo>
                    <a:pt x="21431" y="15239"/>
                  </a:lnTo>
                  <a:lnTo>
                    <a:pt x="4572" y="15239"/>
                  </a:lnTo>
                  <a:lnTo>
                    <a:pt x="4572" y="7620"/>
                  </a:lnTo>
                  <a:lnTo>
                    <a:pt x="9144" y="6096"/>
                  </a:lnTo>
                  <a:lnTo>
                    <a:pt x="12192" y="4572"/>
                  </a:lnTo>
                  <a:lnTo>
                    <a:pt x="15335" y="4572"/>
                  </a:lnTo>
                  <a:lnTo>
                    <a:pt x="19907" y="3048"/>
                  </a:lnTo>
                  <a:lnTo>
                    <a:pt x="22955" y="1524"/>
                  </a:lnTo>
                  <a:lnTo>
                    <a:pt x="24479" y="0"/>
                  </a:lnTo>
                  <a:lnTo>
                    <a:pt x="35147" y="0"/>
                  </a:lnTo>
                  <a:lnTo>
                    <a:pt x="35147" y="86963"/>
                  </a:lnTo>
                  <a:lnTo>
                    <a:pt x="54959" y="86963"/>
                  </a:lnTo>
                  <a:lnTo>
                    <a:pt x="54959" y="97631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30114" y="1951100"/>
              <a:ext cx="187642" cy="100679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939093" y="1941867"/>
              <a:ext cx="662305" cy="133350"/>
            </a:xfrm>
            <a:custGeom>
              <a:avLst/>
              <a:gdLst/>
              <a:ahLst/>
              <a:cxnLst/>
              <a:rect l="l" t="t" r="r" b="b"/>
              <a:pathLst>
                <a:path w="662304" h="133350">
                  <a:moveTo>
                    <a:pt x="83908" y="7620"/>
                  </a:moveTo>
                  <a:lnTo>
                    <a:pt x="67144" y="7620"/>
                  </a:lnTo>
                  <a:lnTo>
                    <a:pt x="48856" y="61048"/>
                  </a:lnTo>
                  <a:lnTo>
                    <a:pt x="47332" y="64096"/>
                  </a:lnTo>
                  <a:lnTo>
                    <a:pt x="45808" y="68668"/>
                  </a:lnTo>
                  <a:lnTo>
                    <a:pt x="45808" y="71716"/>
                  </a:lnTo>
                  <a:lnTo>
                    <a:pt x="42760" y="77812"/>
                  </a:lnTo>
                  <a:lnTo>
                    <a:pt x="42760" y="82486"/>
                  </a:lnTo>
                  <a:lnTo>
                    <a:pt x="41236" y="82486"/>
                  </a:lnTo>
                  <a:lnTo>
                    <a:pt x="39712" y="77812"/>
                  </a:lnTo>
                  <a:lnTo>
                    <a:pt x="39712" y="74764"/>
                  </a:lnTo>
                  <a:lnTo>
                    <a:pt x="36664" y="68668"/>
                  </a:lnTo>
                  <a:lnTo>
                    <a:pt x="36664" y="64096"/>
                  </a:lnTo>
                  <a:lnTo>
                    <a:pt x="35140" y="61048"/>
                  </a:lnTo>
                  <a:lnTo>
                    <a:pt x="20942" y="22948"/>
                  </a:lnTo>
                  <a:lnTo>
                    <a:pt x="15240" y="7620"/>
                  </a:lnTo>
                  <a:lnTo>
                    <a:pt x="0" y="7620"/>
                  </a:lnTo>
                  <a:lnTo>
                    <a:pt x="0" y="108394"/>
                  </a:lnTo>
                  <a:lnTo>
                    <a:pt x="10668" y="108394"/>
                  </a:lnTo>
                  <a:lnTo>
                    <a:pt x="10668" y="29044"/>
                  </a:lnTo>
                  <a:lnTo>
                    <a:pt x="9144" y="24472"/>
                  </a:lnTo>
                  <a:lnTo>
                    <a:pt x="9144" y="22948"/>
                  </a:lnTo>
                  <a:lnTo>
                    <a:pt x="10668" y="22948"/>
                  </a:lnTo>
                  <a:lnTo>
                    <a:pt x="18288" y="45808"/>
                  </a:lnTo>
                  <a:lnTo>
                    <a:pt x="36664" y="97726"/>
                  </a:lnTo>
                  <a:lnTo>
                    <a:pt x="45808" y="97726"/>
                  </a:lnTo>
                  <a:lnTo>
                    <a:pt x="51181" y="82486"/>
                  </a:lnTo>
                  <a:lnTo>
                    <a:pt x="64096" y="45808"/>
                  </a:lnTo>
                  <a:lnTo>
                    <a:pt x="73240" y="22948"/>
                  </a:lnTo>
                  <a:lnTo>
                    <a:pt x="73240" y="29044"/>
                  </a:lnTo>
                  <a:lnTo>
                    <a:pt x="71716" y="32092"/>
                  </a:lnTo>
                  <a:lnTo>
                    <a:pt x="71716" y="108394"/>
                  </a:lnTo>
                  <a:lnTo>
                    <a:pt x="83908" y="108394"/>
                  </a:lnTo>
                  <a:lnTo>
                    <a:pt x="83908" y="22948"/>
                  </a:lnTo>
                  <a:lnTo>
                    <a:pt x="83908" y="7620"/>
                  </a:lnTo>
                  <a:close/>
                </a:path>
                <a:path w="662304" h="133350">
                  <a:moveTo>
                    <a:pt x="155638" y="79336"/>
                  </a:moveTo>
                  <a:lnTo>
                    <a:pt x="152590" y="76288"/>
                  </a:lnTo>
                  <a:lnTo>
                    <a:pt x="151066" y="73240"/>
                  </a:lnTo>
                  <a:lnTo>
                    <a:pt x="148018" y="71716"/>
                  </a:lnTo>
                  <a:lnTo>
                    <a:pt x="143446" y="70192"/>
                  </a:lnTo>
                  <a:lnTo>
                    <a:pt x="137350" y="67144"/>
                  </a:lnTo>
                  <a:lnTo>
                    <a:pt x="132778" y="65620"/>
                  </a:lnTo>
                  <a:lnTo>
                    <a:pt x="126682" y="62572"/>
                  </a:lnTo>
                  <a:lnTo>
                    <a:pt x="125158" y="62572"/>
                  </a:lnTo>
                  <a:lnTo>
                    <a:pt x="122110" y="61048"/>
                  </a:lnTo>
                  <a:lnTo>
                    <a:pt x="117538" y="56476"/>
                  </a:lnTo>
                  <a:lnTo>
                    <a:pt x="117538" y="48856"/>
                  </a:lnTo>
                  <a:lnTo>
                    <a:pt x="119062" y="47332"/>
                  </a:lnTo>
                  <a:lnTo>
                    <a:pt x="120586" y="44284"/>
                  </a:lnTo>
                  <a:lnTo>
                    <a:pt x="126682" y="41236"/>
                  </a:lnTo>
                  <a:lnTo>
                    <a:pt x="134302" y="41236"/>
                  </a:lnTo>
                  <a:lnTo>
                    <a:pt x="137350" y="42760"/>
                  </a:lnTo>
                  <a:lnTo>
                    <a:pt x="140398" y="42760"/>
                  </a:lnTo>
                  <a:lnTo>
                    <a:pt x="143446" y="44284"/>
                  </a:lnTo>
                  <a:lnTo>
                    <a:pt x="144970" y="45808"/>
                  </a:lnTo>
                  <a:lnTo>
                    <a:pt x="148018" y="47332"/>
                  </a:lnTo>
                  <a:lnTo>
                    <a:pt x="154114" y="39712"/>
                  </a:lnTo>
                  <a:lnTo>
                    <a:pt x="148018" y="36664"/>
                  </a:lnTo>
                  <a:lnTo>
                    <a:pt x="143446" y="35140"/>
                  </a:lnTo>
                  <a:lnTo>
                    <a:pt x="140398" y="32092"/>
                  </a:lnTo>
                  <a:lnTo>
                    <a:pt x="123634" y="32092"/>
                  </a:lnTo>
                  <a:lnTo>
                    <a:pt x="116014" y="33616"/>
                  </a:lnTo>
                  <a:lnTo>
                    <a:pt x="111340" y="38188"/>
                  </a:lnTo>
                  <a:lnTo>
                    <a:pt x="105244" y="47332"/>
                  </a:lnTo>
                  <a:lnTo>
                    <a:pt x="105244" y="56476"/>
                  </a:lnTo>
                  <a:lnTo>
                    <a:pt x="106768" y="61048"/>
                  </a:lnTo>
                  <a:lnTo>
                    <a:pt x="108292" y="62572"/>
                  </a:lnTo>
                  <a:lnTo>
                    <a:pt x="109816" y="65620"/>
                  </a:lnTo>
                  <a:lnTo>
                    <a:pt x="112864" y="68668"/>
                  </a:lnTo>
                  <a:lnTo>
                    <a:pt x="116014" y="70192"/>
                  </a:lnTo>
                  <a:lnTo>
                    <a:pt x="120586" y="71716"/>
                  </a:lnTo>
                  <a:lnTo>
                    <a:pt x="129730" y="76288"/>
                  </a:lnTo>
                  <a:lnTo>
                    <a:pt x="132778" y="76288"/>
                  </a:lnTo>
                  <a:lnTo>
                    <a:pt x="135826" y="77812"/>
                  </a:lnTo>
                  <a:lnTo>
                    <a:pt x="137350" y="79336"/>
                  </a:lnTo>
                  <a:lnTo>
                    <a:pt x="140398" y="80962"/>
                  </a:lnTo>
                  <a:lnTo>
                    <a:pt x="143446" y="84010"/>
                  </a:lnTo>
                  <a:lnTo>
                    <a:pt x="143446" y="94678"/>
                  </a:lnTo>
                  <a:lnTo>
                    <a:pt x="140398" y="96202"/>
                  </a:lnTo>
                  <a:lnTo>
                    <a:pt x="137350" y="99250"/>
                  </a:lnTo>
                  <a:lnTo>
                    <a:pt x="134302" y="100774"/>
                  </a:lnTo>
                  <a:lnTo>
                    <a:pt x="125158" y="100774"/>
                  </a:lnTo>
                  <a:lnTo>
                    <a:pt x="120586" y="99250"/>
                  </a:lnTo>
                  <a:lnTo>
                    <a:pt x="117538" y="97726"/>
                  </a:lnTo>
                  <a:lnTo>
                    <a:pt x="112864" y="96202"/>
                  </a:lnTo>
                  <a:lnTo>
                    <a:pt x="109816" y="94678"/>
                  </a:lnTo>
                  <a:lnTo>
                    <a:pt x="106768" y="91630"/>
                  </a:lnTo>
                  <a:lnTo>
                    <a:pt x="100672" y="99250"/>
                  </a:lnTo>
                  <a:lnTo>
                    <a:pt x="105244" y="102298"/>
                  </a:lnTo>
                  <a:lnTo>
                    <a:pt x="108292" y="105346"/>
                  </a:lnTo>
                  <a:lnTo>
                    <a:pt x="112864" y="106870"/>
                  </a:lnTo>
                  <a:lnTo>
                    <a:pt x="119062" y="108394"/>
                  </a:lnTo>
                  <a:lnTo>
                    <a:pt x="123634" y="109918"/>
                  </a:lnTo>
                  <a:lnTo>
                    <a:pt x="128206" y="109918"/>
                  </a:lnTo>
                  <a:lnTo>
                    <a:pt x="134302" y="109918"/>
                  </a:lnTo>
                  <a:lnTo>
                    <a:pt x="140398" y="108394"/>
                  </a:lnTo>
                  <a:lnTo>
                    <a:pt x="143446" y="106870"/>
                  </a:lnTo>
                  <a:lnTo>
                    <a:pt x="148018" y="105346"/>
                  </a:lnTo>
                  <a:lnTo>
                    <a:pt x="151066" y="102298"/>
                  </a:lnTo>
                  <a:lnTo>
                    <a:pt x="152590" y="99250"/>
                  </a:lnTo>
                  <a:lnTo>
                    <a:pt x="155638" y="96202"/>
                  </a:lnTo>
                  <a:lnTo>
                    <a:pt x="155638" y="79336"/>
                  </a:lnTo>
                  <a:close/>
                </a:path>
                <a:path w="662304" h="133350">
                  <a:moveTo>
                    <a:pt x="236499" y="76288"/>
                  </a:moveTo>
                  <a:lnTo>
                    <a:pt x="234975" y="71716"/>
                  </a:lnTo>
                  <a:lnTo>
                    <a:pt x="231927" y="65620"/>
                  </a:lnTo>
                  <a:lnTo>
                    <a:pt x="228879" y="62572"/>
                  </a:lnTo>
                  <a:lnTo>
                    <a:pt x="225831" y="61048"/>
                  </a:lnTo>
                  <a:lnTo>
                    <a:pt x="222783" y="58000"/>
                  </a:lnTo>
                  <a:lnTo>
                    <a:pt x="219735" y="56476"/>
                  </a:lnTo>
                  <a:lnTo>
                    <a:pt x="215163" y="54952"/>
                  </a:lnTo>
                  <a:lnTo>
                    <a:pt x="201358" y="48856"/>
                  </a:lnTo>
                  <a:lnTo>
                    <a:pt x="198310" y="47332"/>
                  </a:lnTo>
                  <a:lnTo>
                    <a:pt x="196786" y="45808"/>
                  </a:lnTo>
                  <a:lnTo>
                    <a:pt x="190690" y="42760"/>
                  </a:lnTo>
                  <a:lnTo>
                    <a:pt x="186118" y="38188"/>
                  </a:lnTo>
                  <a:lnTo>
                    <a:pt x="184594" y="35140"/>
                  </a:lnTo>
                  <a:lnTo>
                    <a:pt x="184594" y="27520"/>
                  </a:lnTo>
                  <a:lnTo>
                    <a:pt x="186118" y="24472"/>
                  </a:lnTo>
                  <a:lnTo>
                    <a:pt x="190690" y="21424"/>
                  </a:lnTo>
                  <a:lnTo>
                    <a:pt x="193738" y="18376"/>
                  </a:lnTo>
                  <a:lnTo>
                    <a:pt x="198310" y="16852"/>
                  </a:lnTo>
                  <a:lnTo>
                    <a:pt x="207454" y="16852"/>
                  </a:lnTo>
                  <a:lnTo>
                    <a:pt x="216687" y="19900"/>
                  </a:lnTo>
                  <a:lnTo>
                    <a:pt x="222783" y="22948"/>
                  </a:lnTo>
                  <a:lnTo>
                    <a:pt x="225831" y="25996"/>
                  </a:lnTo>
                  <a:lnTo>
                    <a:pt x="233451" y="18376"/>
                  </a:lnTo>
                  <a:lnTo>
                    <a:pt x="208978" y="6096"/>
                  </a:lnTo>
                  <a:lnTo>
                    <a:pt x="196786" y="6096"/>
                  </a:lnTo>
                  <a:lnTo>
                    <a:pt x="187642" y="9232"/>
                  </a:lnTo>
                  <a:lnTo>
                    <a:pt x="178498" y="15328"/>
                  </a:lnTo>
                  <a:lnTo>
                    <a:pt x="175450" y="18376"/>
                  </a:lnTo>
                  <a:lnTo>
                    <a:pt x="172402" y="27520"/>
                  </a:lnTo>
                  <a:lnTo>
                    <a:pt x="172402" y="38188"/>
                  </a:lnTo>
                  <a:lnTo>
                    <a:pt x="175450" y="44284"/>
                  </a:lnTo>
                  <a:lnTo>
                    <a:pt x="176974" y="48856"/>
                  </a:lnTo>
                  <a:lnTo>
                    <a:pt x="180022" y="50380"/>
                  </a:lnTo>
                  <a:lnTo>
                    <a:pt x="183070" y="53428"/>
                  </a:lnTo>
                  <a:lnTo>
                    <a:pt x="192214" y="58000"/>
                  </a:lnTo>
                  <a:lnTo>
                    <a:pt x="207454" y="64096"/>
                  </a:lnTo>
                  <a:lnTo>
                    <a:pt x="210502" y="65620"/>
                  </a:lnTo>
                  <a:lnTo>
                    <a:pt x="212115" y="67144"/>
                  </a:lnTo>
                  <a:lnTo>
                    <a:pt x="218211" y="70192"/>
                  </a:lnTo>
                  <a:lnTo>
                    <a:pt x="219735" y="71716"/>
                  </a:lnTo>
                  <a:lnTo>
                    <a:pt x="221259" y="74764"/>
                  </a:lnTo>
                  <a:lnTo>
                    <a:pt x="222783" y="76288"/>
                  </a:lnTo>
                  <a:lnTo>
                    <a:pt x="222783" y="87058"/>
                  </a:lnTo>
                  <a:lnTo>
                    <a:pt x="221259" y="91630"/>
                  </a:lnTo>
                  <a:lnTo>
                    <a:pt x="218211" y="94678"/>
                  </a:lnTo>
                  <a:lnTo>
                    <a:pt x="213639" y="97726"/>
                  </a:lnTo>
                  <a:lnTo>
                    <a:pt x="208978" y="99250"/>
                  </a:lnTo>
                  <a:lnTo>
                    <a:pt x="196786" y="99250"/>
                  </a:lnTo>
                  <a:lnTo>
                    <a:pt x="187642" y="96202"/>
                  </a:lnTo>
                  <a:lnTo>
                    <a:pt x="181546" y="93154"/>
                  </a:lnTo>
                  <a:lnTo>
                    <a:pt x="178498" y="90106"/>
                  </a:lnTo>
                  <a:lnTo>
                    <a:pt x="173926" y="87058"/>
                  </a:lnTo>
                  <a:lnTo>
                    <a:pt x="167830" y="94678"/>
                  </a:lnTo>
                  <a:lnTo>
                    <a:pt x="176974" y="103822"/>
                  </a:lnTo>
                  <a:lnTo>
                    <a:pt x="183070" y="105346"/>
                  </a:lnTo>
                  <a:lnTo>
                    <a:pt x="189166" y="108394"/>
                  </a:lnTo>
                  <a:lnTo>
                    <a:pt x="195262" y="109918"/>
                  </a:lnTo>
                  <a:lnTo>
                    <a:pt x="202882" y="109918"/>
                  </a:lnTo>
                  <a:lnTo>
                    <a:pt x="208978" y="109918"/>
                  </a:lnTo>
                  <a:lnTo>
                    <a:pt x="215163" y="108394"/>
                  </a:lnTo>
                  <a:lnTo>
                    <a:pt x="221259" y="105346"/>
                  </a:lnTo>
                  <a:lnTo>
                    <a:pt x="225831" y="103822"/>
                  </a:lnTo>
                  <a:lnTo>
                    <a:pt x="230403" y="100774"/>
                  </a:lnTo>
                  <a:lnTo>
                    <a:pt x="231927" y="96202"/>
                  </a:lnTo>
                  <a:lnTo>
                    <a:pt x="234975" y="91630"/>
                  </a:lnTo>
                  <a:lnTo>
                    <a:pt x="236499" y="87058"/>
                  </a:lnTo>
                  <a:lnTo>
                    <a:pt x="236499" y="76288"/>
                  </a:lnTo>
                  <a:close/>
                </a:path>
                <a:path w="662304" h="133350">
                  <a:moveTo>
                    <a:pt x="338709" y="131254"/>
                  </a:moveTo>
                  <a:lnTo>
                    <a:pt x="336092" y="122110"/>
                  </a:lnTo>
                  <a:lnTo>
                    <a:pt x="335661" y="120586"/>
                  </a:lnTo>
                  <a:lnTo>
                    <a:pt x="334137" y="122110"/>
                  </a:lnTo>
                  <a:lnTo>
                    <a:pt x="317373" y="122110"/>
                  </a:lnTo>
                  <a:lnTo>
                    <a:pt x="308229" y="117538"/>
                  </a:lnTo>
                  <a:lnTo>
                    <a:pt x="305079" y="116014"/>
                  </a:lnTo>
                  <a:lnTo>
                    <a:pt x="302031" y="112966"/>
                  </a:lnTo>
                  <a:lnTo>
                    <a:pt x="300507" y="109918"/>
                  </a:lnTo>
                  <a:lnTo>
                    <a:pt x="302031" y="109918"/>
                  </a:lnTo>
                  <a:lnTo>
                    <a:pt x="308229" y="108394"/>
                  </a:lnTo>
                  <a:lnTo>
                    <a:pt x="310769" y="106870"/>
                  </a:lnTo>
                  <a:lnTo>
                    <a:pt x="315849" y="103822"/>
                  </a:lnTo>
                  <a:lnTo>
                    <a:pt x="321945" y="99250"/>
                  </a:lnTo>
                  <a:lnTo>
                    <a:pt x="326517" y="93154"/>
                  </a:lnTo>
                  <a:lnTo>
                    <a:pt x="331089" y="85534"/>
                  </a:lnTo>
                  <a:lnTo>
                    <a:pt x="333082" y="79476"/>
                  </a:lnTo>
                  <a:lnTo>
                    <a:pt x="333108" y="79336"/>
                  </a:lnTo>
                  <a:lnTo>
                    <a:pt x="334518" y="72872"/>
                  </a:lnTo>
                  <a:lnTo>
                    <a:pt x="335368" y="65722"/>
                  </a:lnTo>
                  <a:lnTo>
                    <a:pt x="335661" y="58000"/>
                  </a:lnTo>
                  <a:lnTo>
                    <a:pt x="335368" y="50292"/>
                  </a:lnTo>
                  <a:lnTo>
                    <a:pt x="334518" y="43141"/>
                  </a:lnTo>
                  <a:lnTo>
                    <a:pt x="334429" y="42760"/>
                  </a:lnTo>
                  <a:lnTo>
                    <a:pt x="333082" y="36576"/>
                  </a:lnTo>
                  <a:lnTo>
                    <a:pt x="331089" y="30568"/>
                  </a:lnTo>
                  <a:lnTo>
                    <a:pt x="326517" y="22948"/>
                  </a:lnTo>
                  <a:lnTo>
                    <a:pt x="321945" y="16852"/>
                  </a:lnTo>
                  <a:lnTo>
                    <a:pt x="321945" y="42760"/>
                  </a:lnTo>
                  <a:lnTo>
                    <a:pt x="321945" y="73240"/>
                  </a:lnTo>
                  <a:lnTo>
                    <a:pt x="318820" y="79476"/>
                  </a:lnTo>
                  <a:lnTo>
                    <a:pt x="315849" y="85534"/>
                  </a:lnTo>
                  <a:lnTo>
                    <a:pt x="312801" y="90106"/>
                  </a:lnTo>
                  <a:lnTo>
                    <a:pt x="308229" y="94678"/>
                  </a:lnTo>
                  <a:lnTo>
                    <a:pt x="303555" y="97726"/>
                  </a:lnTo>
                  <a:lnTo>
                    <a:pt x="298983" y="99250"/>
                  </a:lnTo>
                  <a:lnTo>
                    <a:pt x="286791" y="99250"/>
                  </a:lnTo>
                  <a:lnTo>
                    <a:pt x="266979" y="79336"/>
                  </a:lnTo>
                  <a:lnTo>
                    <a:pt x="263931" y="73240"/>
                  </a:lnTo>
                  <a:lnTo>
                    <a:pt x="263931" y="42760"/>
                  </a:lnTo>
                  <a:lnTo>
                    <a:pt x="270027" y="30568"/>
                  </a:lnTo>
                  <a:lnTo>
                    <a:pt x="273075" y="25996"/>
                  </a:lnTo>
                  <a:lnTo>
                    <a:pt x="277647" y="21424"/>
                  </a:lnTo>
                  <a:lnTo>
                    <a:pt x="282219" y="18376"/>
                  </a:lnTo>
                  <a:lnTo>
                    <a:pt x="286791" y="16852"/>
                  </a:lnTo>
                  <a:lnTo>
                    <a:pt x="298983" y="16852"/>
                  </a:lnTo>
                  <a:lnTo>
                    <a:pt x="321945" y="42760"/>
                  </a:lnTo>
                  <a:lnTo>
                    <a:pt x="321945" y="16852"/>
                  </a:lnTo>
                  <a:lnTo>
                    <a:pt x="315849" y="12280"/>
                  </a:lnTo>
                  <a:lnTo>
                    <a:pt x="308229" y="7620"/>
                  </a:lnTo>
                  <a:lnTo>
                    <a:pt x="302031" y="6096"/>
                  </a:lnTo>
                  <a:lnTo>
                    <a:pt x="285267" y="6096"/>
                  </a:lnTo>
                  <a:lnTo>
                    <a:pt x="256311" y="30568"/>
                  </a:lnTo>
                  <a:lnTo>
                    <a:pt x="253428" y="36576"/>
                  </a:lnTo>
                  <a:lnTo>
                    <a:pt x="251548" y="43141"/>
                  </a:lnTo>
                  <a:lnTo>
                    <a:pt x="250520" y="50292"/>
                  </a:lnTo>
                  <a:lnTo>
                    <a:pt x="250215" y="58000"/>
                  </a:lnTo>
                  <a:lnTo>
                    <a:pt x="250520" y="65722"/>
                  </a:lnTo>
                  <a:lnTo>
                    <a:pt x="251548" y="72872"/>
                  </a:lnTo>
                  <a:lnTo>
                    <a:pt x="251650" y="73240"/>
                  </a:lnTo>
                  <a:lnTo>
                    <a:pt x="253428" y="79476"/>
                  </a:lnTo>
                  <a:lnTo>
                    <a:pt x="256311" y="85534"/>
                  </a:lnTo>
                  <a:lnTo>
                    <a:pt x="259359" y="93154"/>
                  </a:lnTo>
                  <a:lnTo>
                    <a:pt x="263931" y="99250"/>
                  </a:lnTo>
                  <a:lnTo>
                    <a:pt x="270027" y="103822"/>
                  </a:lnTo>
                  <a:lnTo>
                    <a:pt x="277647" y="108394"/>
                  </a:lnTo>
                  <a:lnTo>
                    <a:pt x="285267" y="109918"/>
                  </a:lnTo>
                  <a:lnTo>
                    <a:pt x="287172" y="109918"/>
                  </a:lnTo>
                  <a:lnTo>
                    <a:pt x="288315" y="114490"/>
                  </a:lnTo>
                  <a:lnTo>
                    <a:pt x="323469" y="132778"/>
                  </a:lnTo>
                  <a:lnTo>
                    <a:pt x="332613" y="132778"/>
                  </a:lnTo>
                  <a:lnTo>
                    <a:pt x="334137" y="131254"/>
                  </a:lnTo>
                  <a:lnTo>
                    <a:pt x="338709" y="131254"/>
                  </a:lnTo>
                  <a:close/>
                </a:path>
                <a:path w="662304" h="133350">
                  <a:moveTo>
                    <a:pt x="413473" y="97751"/>
                  </a:moveTo>
                  <a:lnTo>
                    <a:pt x="370713" y="97751"/>
                  </a:lnTo>
                  <a:lnTo>
                    <a:pt x="370713" y="7581"/>
                  </a:lnTo>
                  <a:lnTo>
                    <a:pt x="356997" y="7581"/>
                  </a:lnTo>
                  <a:lnTo>
                    <a:pt x="356997" y="97751"/>
                  </a:lnTo>
                  <a:lnTo>
                    <a:pt x="356997" y="107911"/>
                  </a:lnTo>
                  <a:lnTo>
                    <a:pt x="413473" y="107911"/>
                  </a:lnTo>
                  <a:lnTo>
                    <a:pt x="413473" y="97751"/>
                  </a:lnTo>
                  <a:close/>
                </a:path>
                <a:path w="662304" h="133350">
                  <a:moveTo>
                    <a:pt x="495769" y="62572"/>
                  </a:moveTo>
                  <a:lnTo>
                    <a:pt x="494245" y="54952"/>
                  </a:lnTo>
                  <a:lnTo>
                    <a:pt x="491197" y="50380"/>
                  </a:lnTo>
                  <a:lnTo>
                    <a:pt x="489673" y="44284"/>
                  </a:lnTo>
                  <a:lnTo>
                    <a:pt x="486625" y="39712"/>
                  </a:lnTo>
                  <a:lnTo>
                    <a:pt x="482053" y="36664"/>
                  </a:lnTo>
                  <a:lnTo>
                    <a:pt x="482053" y="59524"/>
                  </a:lnTo>
                  <a:lnTo>
                    <a:pt x="482053" y="76288"/>
                  </a:lnTo>
                  <a:lnTo>
                    <a:pt x="480529" y="80962"/>
                  </a:lnTo>
                  <a:lnTo>
                    <a:pt x="477481" y="90106"/>
                  </a:lnTo>
                  <a:lnTo>
                    <a:pt x="471385" y="96202"/>
                  </a:lnTo>
                  <a:lnTo>
                    <a:pt x="465289" y="99250"/>
                  </a:lnTo>
                  <a:lnTo>
                    <a:pt x="456145" y="99250"/>
                  </a:lnTo>
                  <a:lnTo>
                    <a:pt x="453097" y="97726"/>
                  </a:lnTo>
                  <a:lnTo>
                    <a:pt x="448525" y="96202"/>
                  </a:lnTo>
                  <a:lnTo>
                    <a:pt x="445477" y="94678"/>
                  </a:lnTo>
                  <a:lnTo>
                    <a:pt x="442429" y="91630"/>
                  </a:lnTo>
                  <a:lnTo>
                    <a:pt x="442429" y="51904"/>
                  </a:lnTo>
                  <a:lnTo>
                    <a:pt x="447001" y="48856"/>
                  </a:lnTo>
                  <a:lnTo>
                    <a:pt x="453097" y="45808"/>
                  </a:lnTo>
                  <a:lnTo>
                    <a:pt x="456145" y="42760"/>
                  </a:lnTo>
                  <a:lnTo>
                    <a:pt x="466813" y="42760"/>
                  </a:lnTo>
                  <a:lnTo>
                    <a:pt x="471385" y="44284"/>
                  </a:lnTo>
                  <a:lnTo>
                    <a:pt x="474433" y="45808"/>
                  </a:lnTo>
                  <a:lnTo>
                    <a:pt x="477481" y="48856"/>
                  </a:lnTo>
                  <a:lnTo>
                    <a:pt x="480529" y="54952"/>
                  </a:lnTo>
                  <a:lnTo>
                    <a:pt x="482053" y="59524"/>
                  </a:lnTo>
                  <a:lnTo>
                    <a:pt x="482053" y="36664"/>
                  </a:lnTo>
                  <a:lnTo>
                    <a:pt x="477481" y="33616"/>
                  </a:lnTo>
                  <a:lnTo>
                    <a:pt x="471385" y="32092"/>
                  </a:lnTo>
                  <a:lnTo>
                    <a:pt x="462241" y="32092"/>
                  </a:lnTo>
                  <a:lnTo>
                    <a:pt x="453097" y="35140"/>
                  </a:lnTo>
                  <a:lnTo>
                    <a:pt x="450049" y="36664"/>
                  </a:lnTo>
                  <a:lnTo>
                    <a:pt x="445477" y="39712"/>
                  </a:lnTo>
                  <a:lnTo>
                    <a:pt x="442429" y="42760"/>
                  </a:lnTo>
                  <a:lnTo>
                    <a:pt x="442429" y="0"/>
                  </a:lnTo>
                  <a:lnTo>
                    <a:pt x="430237" y="0"/>
                  </a:lnTo>
                  <a:lnTo>
                    <a:pt x="430237" y="108394"/>
                  </a:lnTo>
                  <a:lnTo>
                    <a:pt x="440905" y="108394"/>
                  </a:lnTo>
                  <a:lnTo>
                    <a:pt x="440905" y="100774"/>
                  </a:lnTo>
                  <a:lnTo>
                    <a:pt x="442429" y="100774"/>
                  </a:lnTo>
                  <a:lnTo>
                    <a:pt x="445477" y="103822"/>
                  </a:lnTo>
                  <a:lnTo>
                    <a:pt x="448525" y="105346"/>
                  </a:lnTo>
                  <a:lnTo>
                    <a:pt x="453097" y="106870"/>
                  </a:lnTo>
                  <a:lnTo>
                    <a:pt x="459193" y="109918"/>
                  </a:lnTo>
                  <a:lnTo>
                    <a:pt x="468337" y="109918"/>
                  </a:lnTo>
                  <a:lnTo>
                    <a:pt x="474433" y="108394"/>
                  </a:lnTo>
                  <a:lnTo>
                    <a:pt x="483577" y="102298"/>
                  </a:lnTo>
                  <a:lnTo>
                    <a:pt x="485101" y="100774"/>
                  </a:lnTo>
                  <a:lnTo>
                    <a:pt x="486625" y="99250"/>
                  </a:lnTo>
                  <a:lnTo>
                    <a:pt x="488149" y="97726"/>
                  </a:lnTo>
                  <a:lnTo>
                    <a:pt x="494245" y="85534"/>
                  </a:lnTo>
                  <a:lnTo>
                    <a:pt x="495769" y="77812"/>
                  </a:lnTo>
                  <a:lnTo>
                    <a:pt x="495769" y="62572"/>
                  </a:lnTo>
                  <a:close/>
                </a:path>
                <a:path w="662304" h="133350">
                  <a:moveTo>
                    <a:pt x="578167" y="108394"/>
                  </a:moveTo>
                  <a:lnTo>
                    <a:pt x="553046" y="65620"/>
                  </a:lnTo>
                  <a:lnTo>
                    <a:pt x="547687" y="56476"/>
                  </a:lnTo>
                  <a:lnTo>
                    <a:pt x="552818" y="47332"/>
                  </a:lnTo>
                  <a:lnTo>
                    <a:pt x="575119" y="7620"/>
                  </a:lnTo>
                  <a:lnTo>
                    <a:pt x="562927" y="7620"/>
                  </a:lnTo>
                  <a:lnTo>
                    <a:pt x="549211" y="33616"/>
                  </a:lnTo>
                  <a:lnTo>
                    <a:pt x="547687" y="35140"/>
                  </a:lnTo>
                  <a:lnTo>
                    <a:pt x="546163" y="38188"/>
                  </a:lnTo>
                  <a:lnTo>
                    <a:pt x="546163" y="39712"/>
                  </a:lnTo>
                  <a:lnTo>
                    <a:pt x="543115" y="45808"/>
                  </a:lnTo>
                  <a:lnTo>
                    <a:pt x="541591" y="47332"/>
                  </a:lnTo>
                  <a:lnTo>
                    <a:pt x="540067" y="45808"/>
                  </a:lnTo>
                  <a:lnTo>
                    <a:pt x="537019" y="39712"/>
                  </a:lnTo>
                  <a:lnTo>
                    <a:pt x="535495" y="38188"/>
                  </a:lnTo>
                  <a:lnTo>
                    <a:pt x="535495" y="35140"/>
                  </a:lnTo>
                  <a:lnTo>
                    <a:pt x="533971" y="33616"/>
                  </a:lnTo>
                  <a:lnTo>
                    <a:pt x="520255" y="7620"/>
                  </a:lnTo>
                  <a:lnTo>
                    <a:pt x="506539" y="7620"/>
                  </a:lnTo>
                  <a:lnTo>
                    <a:pt x="532447" y="56476"/>
                  </a:lnTo>
                  <a:lnTo>
                    <a:pt x="503478" y="108394"/>
                  </a:lnTo>
                  <a:lnTo>
                    <a:pt x="517207" y="108394"/>
                  </a:lnTo>
                  <a:lnTo>
                    <a:pt x="532447" y="80962"/>
                  </a:lnTo>
                  <a:lnTo>
                    <a:pt x="532447" y="77812"/>
                  </a:lnTo>
                  <a:lnTo>
                    <a:pt x="533971" y="76288"/>
                  </a:lnTo>
                  <a:lnTo>
                    <a:pt x="537019" y="70192"/>
                  </a:lnTo>
                  <a:lnTo>
                    <a:pt x="538543" y="68668"/>
                  </a:lnTo>
                  <a:lnTo>
                    <a:pt x="540067" y="65620"/>
                  </a:lnTo>
                  <a:lnTo>
                    <a:pt x="541591" y="68668"/>
                  </a:lnTo>
                  <a:lnTo>
                    <a:pt x="543115" y="70192"/>
                  </a:lnTo>
                  <a:lnTo>
                    <a:pt x="546163" y="76288"/>
                  </a:lnTo>
                  <a:lnTo>
                    <a:pt x="547687" y="77812"/>
                  </a:lnTo>
                  <a:lnTo>
                    <a:pt x="549211" y="80962"/>
                  </a:lnTo>
                  <a:lnTo>
                    <a:pt x="562927" y="108394"/>
                  </a:lnTo>
                  <a:lnTo>
                    <a:pt x="578167" y="108394"/>
                  </a:lnTo>
                  <a:close/>
                </a:path>
                <a:path w="662304" h="133350">
                  <a:moveTo>
                    <a:pt x="662076" y="108394"/>
                  </a:moveTo>
                  <a:lnTo>
                    <a:pt x="651903" y="77812"/>
                  </a:lnTo>
                  <a:lnTo>
                    <a:pt x="648360" y="67144"/>
                  </a:lnTo>
                  <a:lnTo>
                    <a:pt x="636524" y="31584"/>
                  </a:lnTo>
                  <a:lnTo>
                    <a:pt x="636524" y="67144"/>
                  </a:lnTo>
                  <a:lnTo>
                    <a:pt x="606818" y="67144"/>
                  </a:lnTo>
                  <a:lnTo>
                    <a:pt x="611784" y="51904"/>
                  </a:lnTo>
                  <a:lnTo>
                    <a:pt x="613308" y="45808"/>
                  </a:lnTo>
                  <a:lnTo>
                    <a:pt x="614832" y="41236"/>
                  </a:lnTo>
                  <a:lnTo>
                    <a:pt x="617880" y="29044"/>
                  </a:lnTo>
                  <a:lnTo>
                    <a:pt x="619404" y="24472"/>
                  </a:lnTo>
                  <a:lnTo>
                    <a:pt x="620928" y="18376"/>
                  </a:lnTo>
                  <a:lnTo>
                    <a:pt x="622452" y="18376"/>
                  </a:lnTo>
                  <a:lnTo>
                    <a:pt x="623976" y="24472"/>
                  </a:lnTo>
                  <a:lnTo>
                    <a:pt x="625500" y="29044"/>
                  </a:lnTo>
                  <a:lnTo>
                    <a:pt x="628548" y="41236"/>
                  </a:lnTo>
                  <a:lnTo>
                    <a:pt x="630072" y="45808"/>
                  </a:lnTo>
                  <a:lnTo>
                    <a:pt x="631596" y="51904"/>
                  </a:lnTo>
                  <a:lnTo>
                    <a:pt x="636524" y="67144"/>
                  </a:lnTo>
                  <a:lnTo>
                    <a:pt x="636524" y="31584"/>
                  </a:lnTo>
                  <a:lnTo>
                    <a:pt x="632129" y="18376"/>
                  </a:lnTo>
                  <a:lnTo>
                    <a:pt x="628548" y="7620"/>
                  </a:lnTo>
                  <a:lnTo>
                    <a:pt x="614832" y="7620"/>
                  </a:lnTo>
                  <a:lnTo>
                    <a:pt x="581202" y="108394"/>
                  </a:lnTo>
                  <a:lnTo>
                    <a:pt x="593407" y="108394"/>
                  </a:lnTo>
                  <a:lnTo>
                    <a:pt x="603351" y="77812"/>
                  </a:lnTo>
                  <a:lnTo>
                    <a:pt x="639978" y="77812"/>
                  </a:lnTo>
                  <a:lnTo>
                    <a:pt x="649884" y="108394"/>
                  </a:lnTo>
                  <a:lnTo>
                    <a:pt x="662076" y="108394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 descr=""/>
          <p:cNvGrpSpPr/>
          <p:nvPr/>
        </p:nvGrpSpPr>
        <p:grpSpPr>
          <a:xfrm>
            <a:off x="1676400" y="2421635"/>
            <a:ext cx="6713220" cy="535305"/>
            <a:chOff x="1676400" y="2421635"/>
            <a:chExt cx="6713220" cy="535305"/>
          </a:xfrm>
        </p:grpSpPr>
        <p:pic>
          <p:nvPicPr>
            <p:cNvPr id="38" name="object 3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2421635"/>
              <a:ext cx="6713219" cy="53492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657" y="2625566"/>
              <a:ext cx="1588103" cy="11449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68528" y="2627185"/>
              <a:ext cx="996124" cy="11134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79988" y="2634805"/>
              <a:ext cx="1099756" cy="126682"/>
            </a:xfrm>
            <a:prstGeom prst="rect">
              <a:avLst/>
            </a:prstGeom>
          </p:spPr>
        </p:pic>
      </p:grpSp>
      <p:grpSp>
        <p:nvGrpSpPr>
          <p:cNvPr id="42" name="object 42" descr=""/>
          <p:cNvGrpSpPr/>
          <p:nvPr/>
        </p:nvGrpSpPr>
        <p:grpSpPr>
          <a:xfrm>
            <a:off x="1676400" y="3107435"/>
            <a:ext cx="6713220" cy="536575"/>
            <a:chOff x="1676400" y="3107435"/>
            <a:chExt cx="6713220" cy="536575"/>
          </a:xfrm>
        </p:grpSpPr>
        <p:pic>
          <p:nvPicPr>
            <p:cNvPr id="43" name="object 4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3107435"/>
              <a:ext cx="6713219" cy="53644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31657" y="3312223"/>
              <a:ext cx="1588103" cy="114490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68528" y="3322986"/>
              <a:ext cx="13970" cy="100965"/>
            </a:xfrm>
            <a:custGeom>
              <a:avLst/>
              <a:gdLst/>
              <a:ahLst/>
              <a:cxnLst/>
              <a:rect l="l" t="t" r="r" b="b"/>
              <a:pathLst>
                <a:path w="13970" h="100964">
                  <a:moveTo>
                    <a:pt x="13716" y="100679"/>
                  </a:moveTo>
                  <a:lnTo>
                    <a:pt x="0" y="100679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0679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09676" y="3322891"/>
              <a:ext cx="108394" cy="102393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1411" y="3322891"/>
              <a:ext cx="71723" cy="10229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64470" y="3316890"/>
              <a:ext cx="430244" cy="138874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4217574" y="3315366"/>
              <a:ext cx="64135" cy="109855"/>
            </a:xfrm>
            <a:custGeom>
              <a:avLst/>
              <a:gdLst/>
              <a:ahLst/>
              <a:cxnLst/>
              <a:rect l="l" t="t" r="r" b="b"/>
              <a:pathLst>
                <a:path w="64135" h="109854">
                  <a:moveTo>
                    <a:pt x="10668" y="108299"/>
                  </a:moveTo>
                  <a:lnTo>
                    <a:pt x="0" y="108299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42672"/>
                  </a:lnTo>
                  <a:lnTo>
                    <a:pt x="25908" y="42672"/>
                  </a:lnTo>
                  <a:lnTo>
                    <a:pt x="22860" y="45720"/>
                  </a:lnTo>
                  <a:lnTo>
                    <a:pt x="19812" y="47244"/>
                  </a:lnTo>
                  <a:lnTo>
                    <a:pt x="15240" y="48768"/>
                  </a:lnTo>
                  <a:lnTo>
                    <a:pt x="12192" y="51816"/>
                  </a:lnTo>
                  <a:lnTo>
                    <a:pt x="12192" y="91535"/>
                  </a:lnTo>
                  <a:lnTo>
                    <a:pt x="15240" y="94583"/>
                  </a:lnTo>
                  <a:lnTo>
                    <a:pt x="21336" y="97631"/>
                  </a:lnTo>
                  <a:lnTo>
                    <a:pt x="25908" y="99155"/>
                  </a:lnTo>
                  <a:lnTo>
                    <a:pt x="56388" y="99155"/>
                  </a:lnTo>
                  <a:lnTo>
                    <a:pt x="54864" y="100679"/>
                  </a:lnTo>
                  <a:lnTo>
                    <a:pt x="10668" y="100679"/>
                  </a:lnTo>
                  <a:lnTo>
                    <a:pt x="10668" y="108299"/>
                  </a:lnTo>
                  <a:close/>
                </a:path>
                <a:path w="64135" h="109854">
                  <a:moveTo>
                    <a:pt x="56388" y="99155"/>
                  </a:moveTo>
                  <a:lnTo>
                    <a:pt x="35052" y="99155"/>
                  </a:lnTo>
                  <a:lnTo>
                    <a:pt x="41148" y="96107"/>
                  </a:lnTo>
                  <a:lnTo>
                    <a:pt x="47244" y="90011"/>
                  </a:lnTo>
                  <a:lnTo>
                    <a:pt x="51816" y="76295"/>
                  </a:lnTo>
                  <a:lnTo>
                    <a:pt x="51816" y="64103"/>
                  </a:lnTo>
                  <a:lnTo>
                    <a:pt x="50292" y="59531"/>
                  </a:lnTo>
                  <a:lnTo>
                    <a:pt x="50292" y="54959"/>
                  </a:lnTo>
                  <a:lnTo>
                    <a:pt x="48768" y="51816"/>
                  </a:lnTo>
                  <a:lnTo>
                    <a:pt x="45720" y="48768"/>
                  </a:lnTo>
                  <a:lnTo>
                    <a:pt x="44196" y="45720"/>
                  </a:lnTo>
                  <a:lnTo>
                    <a:pt x="41148" y="44196"/>
                  </a:lnTo>
                  <a:lnTo>
                    <a:pt x="36576" y="42672"/>
                  </a:lnTo>
                  <a:lnTo>
                    <a:pt x="12192" y="42672"/>
                  </a:lnTo>
                  <a:lnTo>
                    <a:pt x="15240" y="39624"/>
                  </a:lnTo>
                  <a:lnTo>
                    <a:pt x="19812" y="36576"/>
                  </a:lnTo>
                  <a:lnTo>
                    <a:pt x="22860" y="35052"/>
                  </a:lnTo>
                  <a:lnTo>
                    <a:pt x="27432" y="33528"/>
                  </a:lnTo>
                  <a:lnTo>
                    <a:pt x="30480" y="32004"/>
                  </a:lnTo>
                  <a:lnTo>
                    <a:pt x="41148" y="32004"/>
                  </a:lnTo>
                  <a:lnTo>
                    <a:pt x="47244" y="33528"/>
                  </a:lnTo>
                  <a:lnTo>
                    <a:pt x="56388" y="39624"/>
                  </a:lnTo>
                  <a:lnTo>
                    <a:pt x="59436" y="44196"/>
                  </a:lnTo>
                  <a:lnTo>
                    <a:pt x="60960" y="50292"/>
                  </a:lnTo>
                  <a:lnTo>
                    <a:pt x="64008" y="54959"/>
                  </a:lnTo>
                  <a:lnTo>
                    <a:pt x="64008" y="77819"/>
                  </a:lnTo>
                  <a:lnTo>
                    <a:pt x="62484" y="85439"/>
                  </a:lnTo>
                  <a:lnTo>
                    <a:pt x="59436" y="91535"/>
                  </a:lnTo>
                  <a:lnTo>
                    <a:pt x="57912" y="97631"/>
                  </a:lnTo>
                  <a:lnTo>
                    <a:pt x="56388" y="99155"/>
                  </a:lnTo>
                  <a:close/>
                </a:path>
                <a:path w="64135" h="109854">
                  <a:moveTo>
                    <a:pt x="38100" y="109823"/>
                  </a:moveTo>
                  <a:lnTo>
                    <a:pt x="28956" y="109823"/>
                  </a:lnTo>
                  <a:lnTo>
                    <a:pt x="25908" y="108299"/>
                  </a:lnTo>
                  <a:lnTo>
                    <a:pt x="21336" y="106775"/>
                  </a:lnTo>
                  <a:lnTo>
                    <a:pt x="15240" y="103727"/>
                  </a:lnTo>
                  <a:lnTo>
                    <a:pt x="12192" y="100679"/>
                  </a:lnTo>
                  <a:lnTo>
                    <a:pt x="54864" y="100679"/>
                  </a:lnTo>
                  <a:lnTo>
                    <a:pt x="53340" y="102203"/>
                  </a:lnTo>
                  <a:lnTo>
                    <a:pt x="44196" y="108299"/>
                  </a:lnTo>
                  <a:lnTo>
                    <a:pt x="38100" y="109823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0822" y="3315366"/>
              <a:ext cx="1246346" cy="126682"/>
            </a:xfrm>
            <a:prstGeom prst="rect">
              <a:avLst/>
            </a:prstGeom>
          </p:spPr>
        </p:pic>
      </p:grpSp>
      <p:grpSp>
        <p:nvGrpSpPr>
          <p:cNvPr id="51" name="object 51" descr=""/>
          <p:cNvGrpSpPr/>
          <p:nvPr/>
        </p:nvGrpSpPr>
        <p:grpSpPr>
          <a:xfrm>
            <a:off x="1676400" y="3794759"/>
            <a:ext cx="6713220" cy="535305"/>
            <a:chOff x="1676400" y="3794759"/>
            <a:chExt cx="6713220" cy="535305"/>
          </a:xfrm>
        </p:grpSpPr>
        <p:pic>
          <p:nvPicPr>
            <p:cNvPr id="52" name="object 5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3794759"/>
              <a:ext cx="6713219" cy="53492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657" y="3998975"/>
              <a:ext cx="1588103" cy="11449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68528" y="4000595"/>
              <a:ext cx="2138743" cy="143351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1676400" y="4480559"/>
            <a:ext cx="6713220" cy="536575"/>
            <a:chOff x="1676400" y="4480559"/>
            <a:chExt cx="6713220" cy="536575"/>
          </a:xfrm>
        </p:grpSpPr>
        <p:pic>
          <p:nvPicPr>
            <p:cNvPr id="56" name="object 5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4480559"/>
              <a:ext cx="6713219" cy="53644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657" y="4685728"/>
              <a:ext cx="1588103" cy="11449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68528" y="4688776"/>
              <a:ext cx="1247870" cy="14039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37735" y="4696459"/>
              <a:ext cx="204406" cy="10223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63572" y="4696396"/>
              <a:ext cx="382904" cy="11906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72385" y="4690395"/>
              <a:ext cx="173926" cy="131159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1676400" y="5167884"/>
            <a:ext cx="6713220" cy="536575"/>
            <a:chOff x="1676400" y="5167884"/>
            <a:chExt cx="6713220" cy="536575"/>
          </a:xfrm>
        </p:grpSpPr>
        <p:pic>
          <p:nvPicPr>
            <p:cNvPr id="63" name="object 6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5167884"/>
              <a:ext cx="6713219" cy="53644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31657" y="5372385"/>
              <a:ext cx="1588103" cy="11449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68528" y="5381529"/>
              <a:ext cx="2120455" cy="135921"/>
            </a:xfrm>
            <a:prstGeom prst="rect">
              <a:avLst/>
            </a:prstGeom>
          </p:spPr>
        </p:pic>
      </p:grpSp>
      <p:grpSp>
        <p:nvGrpSpPr>
          <p:cNvPr id="66" name="object 66" descr=""/>
          <p:cNvGrpSpPr/>
          <p:nvPr/>
        </p:nvGrpSpPr>
        <p:grpSpPr>
          <a:xfrm>
            <a:off x="1676400" y="5855208"/>
            <a:ext cx="6713220" cy="535305"/>
            <a:chOff x="1676400" y="5855208"/>
            <a:chExt cx="6713220" cy="535305"/>
          </a:xfrm>
        </p:grpSpPr>
        <p:pic>
          <p:nvPicPr>
            <p:cNvPr id="67" name="object 6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5855208"/>
              <a:ext cx="6713219" cy="534923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31657" y="6059138"/>
              <a:ext cx="1588103" cy="114490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3468528" y="6069901"/>
              <a:ext cx="13970" cy="100965"/>
            </a:xfrm>
            <a:custGeom>
              <a:avLst/>
              <a:gdLst/>
              <a:ahLst/>
              <a:cxnLst/>
              <a:rect l="l" t="t" r="r" b="b"/>
              <a:pathLst>
                <a:path w="13970" h="100964">
                  <a:moveTo>
                    <a:pt x="13716" y="100679"/>
                  </a:moveTo>
                  <a:lnTo>
                    <a:pt x="0" y="100679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0679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09676" y="6069806"/>
              <a:ext cx="108394" cy="10229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71411" y="6069806"/>
              <a:ext cx="71723" cy="10229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64470" y="6068282"/>
              <a:ext cx="225837" cy="10382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10120" y="6094285"/>
              <a:ext cx="64008" cy="106775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94035" y="6068377"/>
              <a:ext cx="68579" cy="103727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4182427" y="6069901"/>
              <a:ext cx="70485" cy="100965"/>
            </a:xfrm>
            <a:custGeom>
              <a:avLst/>
              <a:gdLst/>
              <a:ahLst/>
              <a:cxnLst/>
              <a:rect l="l" t="t" r="r" b="b"/>
              <a:pathLst>
                <a:path w="70485" h="100964">
                  <a:moveTo>
                    <a:pt x="39719" y="100679"/>
                  </a:moveTo>
                  <a:lnTo>
                    <a:pt x="0" y="100679"/>
                  </a:lnTo>
                  <a:lnTo>
                    <a:pt x="0" y="0"/>
                  </a:lnTo>
                  <a:lnTo>
                    <a:pt x="36671" y="0"/>
                  </a:lnTo>
                  <a:lnTo>
                    <a:pt x="42767" y="1524"/>
                  </a:lnTo>
                  <a:lnTo>
                    <a:pt x="47339" y="3048"/>
                  </a:lnTo>
                  <a:lnTo>
                    <a:pt x="53435" y="4572"/>
                  </a:lnTo>
                  <a:lnTo>
                    <a:pt x="59531" y="10668"/>
                  </a:lnTo>
                  <a:lnTo>
                    <a:pt x="12287" y="10668"/>
                  </a:lnTo>
                  <a:lnTo>
                    <a:pt x="12287" y="42672"/>
                  </a:lnTo>
                  <a:lnTo>
                    <a:pt x="58007" y="42672"/>
                  </a:lnTo>
                  <a:lnTo>
                    <a:pt x="54959" y="44196"/>
                  </a:lnTo>
                  <a:lnTo>
                    <a:pt x="48863" y="45720"/>
                  </a:lnTo>
                  <a:lnTo>
                    <a:pt x="48863" y="47244"/>
                  </a:lnTo>
                  <a:lnTo>
                    <a:pt x="56483" y="48768"/>
                  </a:lnTo>
                  <a:lnTo>
                    <a:pt x="61055" y="50292"/>
                  </a:lnTo>
                  <a:lnTo>
                    <a:pt x="62071" y="51816"/>
                  </a:lnTo>
                  <a:lnTo>
                    <a:pt x="12287" y="51816"/>
                  </a:lnTo>
                  <a:lnTo>
                    <a:pt x="12287" y="90011"/>
                  </a:lnTo>
                  <a:lnTo>
                    <a:pt x="63595" y="90011"/>
                  </a:lnTo>
                  <a:lnTo>
                    <a:pt x="62579" y="91535"/>
                  </a:lnTo>
                  <a:lnTo>
                    <a:pt x="58007" y="94583"/>
                  </a:lnTo>
                  <a:lnTo>
                    <a:pt x="51911" y="97631"/>
                  </a:lnTo>
                  <a:lnTo>
                    <a:pt x="39719" y="100679"/>
                  </a:lnTo>
                  <a:close/>
                </a:path>
                <a:path w="70485" h="100964">
                  <a:moveTo>
                    <a:pt x="58007" y="42672"/>
                  </a:moveTo>
                  <a:lnTo>
                    <a:pt x="36671" y="42672"/>
                  </a:lnTo>
                  <a:lnTo>
                    <a:pt x="42767" y="41148"/>
                  </a:lnTo>
                  <a:lnTo>
                    <a:pt x="45815" y="38100"/>
                  </a:lnTo>
                  <a:lnTo>
                    <a:pt x="50387" y="35052"/>
                  </a:lnTo>
                  <a:lnTo>
                    <a:pt x="51911" y="32004"/>
                  </a:lnTo>
                  <a:lnTo>
                    <a:pt x="51911" y="19812"/>
                  </a:lnTo>
                  <a:lnTo>
                    <a:pt x="45815" y="13716"/>
                  </a:lnTo>
                  <a:lnTo>
                    <a:pt x="41243" y="12192"/>
                  </a:lnTo>
                  <a:lnTo>
                    <a:pt x="35147" y="10668"/>
                  </a:lnTo>
                  <a:lnTo>
                    <a:pt x="59531" y="10668"/>
                  </a:lnTo>
                  <a:lnTo>
                    <a:pt x="62579" y="13716"/>
                  </a:lnTo>
                  <a:lnTo>
                    <a:pt x="64103" y="18288"/>
                  </a:lnTo>
                  <a:lnTo>
                    <a:pt x="64103" y="30480"/>
                  </a:lnTo>
                  <a:lnTo>
                    <a:pt x="62579" y="35052"/>
                  </a:lnTo>
                  <a:lnTo>
                    <a:pt x="61055" y="38100"/>
                  </a:lnTo>
                  <a:lnTo>
                    <a:pt x="58007" y="42672"/>
                  </a:lnTo>
                  <a:close/>
                </a:path>
                <a:path w="70485" h="100964">
                  <a:moveTo>
                    <a:pt x="63595" y="90011"/>
                  </a:moveTo>
                  <a:lnTo>
                    <a:pt x="38195" y="90011"/>
                  </a:lnTo>
                  <a:lnTo>
                    <a:pt x="45815" y="88487"/>
                  </a:lnTo>
                  <a:lnTo>
                    <a:pt x="54959" y="82391"/>
                  </a:lnTo>
                  <a:lnTo>
                    <a:pt x="58007" y="77819"/>
                  </a:lnTo>
                  <a:lnTo>
                    <a:pt x="58007" y="64008"/>
                  </a:lnTo>
                  <a:lnTo>
                    <a:pt x="54959" y="59436"/>
                  </a:lnTo>
                  <a:lnTo>
                    <a:pt x="45815" y="53340"/>
                  </a:lnTo>
                  <a:lnTo>
                    <a:pt x="38195" y="51816"/>
                  </a:lnTo>
                  <a:lnTo>
                    <a:pt x="62071" y="51816"/>
                  </a:lnTo>
                  <a:lnTo>
                    <a:pt x="64103" y="54864"/>
                  </a:lnTo>
                  <a:lnTo>
                    <a:pt x="68675" y="57912"/>
                  </a:lnTo>
                  <a:lnTo>
                    <a:pt x="70199" y="64008"/>
                  </a:lnTo>
                  <a:lnTo>
                    <a:pt x="70199" y="77819"/>
                  </a:lnTo>
                  <a:lnTo>
                    <a:pt x="68675" y="82391"/>
                  </a:lnTo>
                  <a:lnTo>
                    <a:pt x="63595" y="90011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70914" y="6062186"/>
              <a:ext cx="967168" cy="140398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5248846" y="6070257"/>
              <a:ext cx="140970" cy="102235"/>
            </a:xfrm>
            <a:custGeom>
              <a:avLst/>
              <a:gdLst/>
              <a:ahLst/>
              <a:cxnLst/>
              <a:rect l="l" t="t" r="r" b="b"/>
              <a:pathLst>
                <a:path w="140970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970" h="102235">
                  <a:moveTo>
                    <a:pt x="140398" y="25463"/>
                  </a:moveTo>
                  <a:lnTo>
                    <a:pt x="128206" y="25463"/>
                  </a:lnTo>
                  <a:lnTo>
                    <a:pt x="128206" y="78892"/>
                  </a:lnTo>
                  <a:lnTo>
                    <a:pt x="120586" y="86512"/>
                  </a:lnTo>
                  <a:lnTo>
                    <a:pt x="111442" y="91084"/>
                  </a:lnTo>
                  <a:lnTo>
                    <a:pt x="103720" y="91084"/>
                  </a:lnTo>
                  <a:lnTo>
                    <a:pt x="99148" y="89560"/>
                  </a:lnTo>
                  <a:lnTo>
                    <a:pt x="97624" y="86512"/>
                  </a:lnTo>
                  <a:lnTo>
                    <a:pt x="94576" y="83464"/>
                  </a:lnTo>
                  <a:lnTo>
                    <a:pt x="94576" y="25463"/>
                  </a:lnTo>
                  <a:lnTo>
                    <a:pt x="80860" y="25463"/>
                  </a:lnTo>
                  <a:lnTo>
                    <a:pt x="80860" y="81940"/>
                  </a:lnTo>
                  <a:lnTo>
                    <a:pt x="83908" y="89560"/>
                  </a:lnTo>
                  <a:lnTo>
                    <a:pt x="90004" y="98806"/>
                  </a:lnTo>
                  <a:lnTo>
                    <a:pt x="96100" y="101854"/>
                  </a:lnTo>
                  <a:lnTo>
                    <a:pt x="103720" y="101854"/>
                  </a:lnTo>
                  <a:lnTo>
                    <a:pt x="109816" y="101854"/>
                  </a:lnTo>
                  <a:lnTo>
                    <a:pt x="128206" y="88036"/>
                  </a:lnTo>
                  <a:lnTo>
                    <a:pt x="129730" y="88036"/>
                  </a:lnTo>
                  <a:lnTo>
                    <a:pt x="129730" y="100330"/>
                  </a:lnTo>
                  <a:lnTo>
                    <a:pt x="140398" y="100330"/>
                  </a:lnTo>
                  <a:lnTo>
                    <a:pt x="140398" y="25463"/>
                  </a:lnTo>
                  <a:close/>
                </a:path>
              </a:pathLst>
            </a:custGeom>
            <a:solidFill>
              <a:srgbClr val="5BE48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13533" y="6094285"/>
              <a:ext cx="176974" cy="76295"/>
            </a:xfrm>
            <a:prstGeom prst="rect">
              <a:avLst/>
            </a:prstGeom>
          </p:spPr>
        </p:pic>
      </p:grpSp>
      <p:grpSp>
        <p:nvGrpSpPr>
          <p:cNvPr id="79" name="object 79" descr=""/>
          <p:cNvGrpSpPr/>
          <p:nvPr/>
        </p:nvGrpSpPr>
        <p:grpSpPr>
          <a:xfrm>
            <a:off x="1676400" y="6541007"/>
            <a:ext cx="6713220" cy="536575"/>
            <a:chOff x="1676400" y="6541007"/>
            <a:chExt cx="6713220" cy="536575"/>
          </a:xfrm>
        </p:grpSpPr>
        <p:pic>
          <p:nvPicPr>
            <p:cNvPr id="80" name="object 8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6541007"/>
              <a:ext cx="6713219" cy="536448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31657" y="6745890"/>
              <a:ext cx="1588103" cy="114490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468528" y="6745890"/>
              <a:ext cx="2132647" cy="112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84020" y="368808"/>
            <a:ext cx="1998345" cy="375285"/>
            <a:chOff x="1684020" y="368808"/>
            <a:chExt cx="1998345" cy="375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368808"/>
              <a:ext cx="1997964" cy="3749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273" y="492156"/>
              <a:ext cx="1736026" cy="109823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677542" y="1068990"/>
            <a:ext cx="1026794" cy="243204"/>
            <a:chOff x="1677542" y="1068990"/>
            <a:chExt cx="1026794" cy="243204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542" y="1084230"/>
              <a:ext cx="279177" cy="1740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5771" y="1123950"/>
              <a:ext cx="108299" cy="137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123" y="1068990"/>
              <a:ext cx="274605" cy="24260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423540" y="1068990"/>
              <a:ext cx="36830" cy="189865"/>
            </a:xfrm>
            <a:custGeom>
              <a:avLst/>
              <a:gdLst/>
              <a:ahLst/>
              <a:cxnLst/>
              <a:rect l="l" t="t" r="r" b="b"/>
              <a:pathLst>
                <a:path w="36830" h="189865">
                  <a:moveTo>
                    <a:pt x="33623" y="189261"/>
                  </a:moveTo>
                  <a:lnTo>
                    <a:pt x="3048" y="189261"/>
                  </a:lnTo>
                  <a:lnTo>
                    <a:pt x="3048" y="58007"/>
                  </a:lnTo>
                  <a:lnTo>
                    <a:pt x="33623" y="58007"/>
                  </a:lnTo>
                  <a:lnTo>
                    <a:pt x="33623" y="189261"/>
                  </a:lnTo>
                  <a:close/>
                </a:path>
                <a:path w="36830" h="189865">
                  <a:moveTo>
                    <a:pt x="22860" y="35147"/>
                  </a:moveTo>
                  <a:lnTo>
                    <a:pt x="12192" y="35147"/>
                  </a:lnTo>
                  <a:lnTo>
                    <a:pt x="7620" y="33623"/>
                  </a:lnTo>
                  <a:lnTo>
                    <a:pt x="4572" y="30575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4572"/>
                  </a:lnTo>
                  <a:lnTo>
                    <a:pt x="35147" y="7620"/>
                  </a:lnTo>
                  <a:lnTo>
                    <a:pt x="36671" y="12192"/>
                  </a:lnTo>
                  <a:lnTo>
                    <a:pt x="36671" y="22860"/>
                  </a:lnTo>
                  <a:lnTo>
                    <a:pt x="35147" y="27432"/>
                  </a:lnTo>
                  <a:lnTo>
                    <a:pt x="30480" y="30575"/>
                  </a:lnTo>
                  <a:lnTo>
                    <a:pt x="27432" y="33623"/>
                  </a:lnTo>
                  <a:lnTo>
                    <a:pt x="22860" y="3514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120" y="1123950"/>
              <a:ext cx="218122" cy="13735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2775966" y="1068990"/>
            <a:ext cx="854710" cy="235585"/>
            <a:chOff x="2775966" y="1068990"/>
            <a:chExt cx="854710" cy="235585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5966" y="1079658"/>
              <a:ext cx="160210" cy="2243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0560" y="1126998"/>
              <a:ext cx="109823" cy="1343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339" y="1123950"/>
              <a:ext cx="114395" cy="1373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2786" y="1068990"/>
              <a:ext cx="131159" cy="18926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9853" y="1123950"/>
              <a:ext cx="230409" cy="137350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684020" y="1495044"/>
            <a:ext cx="1967864" cy="375285"/>
            <a:chOff x="1684020" y="1495044"/>
            <a:chExt cx="1967864" cy="375285"/>
          </a:xfrm>
        </p:grpSpPr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020" y="1495044"/>
              <a:ext cx="1967483" cy="3749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2701" y="1616868"/>
              <a:ext cx="733710" cy="10982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3083" y="1616773"/>
              <a:ext cx="945832" cy="109918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684020" y="2025395"/>
            <a:ext cx="1940560" cy="378460"/>
            <a:chOff x="1684020" y="2025395"/>
            <a:chExt cx="1940560" cy="378460"/>
          </a:xfrm>
        </p:grpSpPr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4020" y="2025395"/>
              <a:ext cx="1940052" cy="37795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8797" y="2150935"/>
              <a:ext cx="1682686" cy="10991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684020" y="2557272"/>
            <a:ext cx="1949450" cy="381000"/>
            <a:chOff x="1684020" y="2557272"/>
            <a:chExt cx="1949450" cy="381000"/>
          </a:xfrm>
        </p:grpSpPr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4020" y="2557272"/>
              <a:ext cx="1949195" cy="3810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5749" y="2685097"/>
              <a:ext cx="1694783" cy="140398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684020" y="3098292"/>
            <a:ext cx="1567180" cy="373380"/>
            <a:chOff x="1684020" y="3098292"/>
            <a:chExt cx="1567180" cy="373380"/>
          </a:xfrm>
        </p:grpSpPr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4020" y="3098292"/>
              <a:ext cx="1566671" cy="37337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8797" y="3219164"/>
              <a:ext cx="1314926" cy="140398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1684020" y="3630167"/>
            <a:ext cx="1844039" cy="375285"/>
            <a:chOff x="1684020" y="3630167"/>
            <a:chExt cx="1844039" cy="375285"/>
          </a:xfrm>
        </p:grpSpPr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4020" y="3630167"/>
              <a:ext cx="1844039" cy="3749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01177" y="3753326"/>
              <a:ext cx="417957" cy="10982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58758" y="3753230"/>
              <a:ext cx="266985" cy="109918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580691" y="3762565"/>
              <a:ext cx="71755" cy="99060"/>
            </a:xfrm>
            <a:custGeom>
              <a:avLst/>
              <a:gdLst/>
              <a:ahLst/>
              <a:cxnLst/>
              <a:rect l="l" t="t" r="r" b="b"/>
              <a:pathLst>
                <a:path w="71755" h="99060">
                  <a:moveTo>
                    <a:pt x="71729" y="0"/>
                  </a:moveTo>
                  <a:lnTo>
                    <a:pt x="59436" y="0"/>
                  </a:lnTo>
                  <a:lnTo>
                    <a:pt x="59436" y="40640"/>
                  </a:lnTo>
                  <a:lnTo>
                    <a:pt x="13716" y="4064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52070"/>
                  </a:lnTo>
                  <a:lnTo>
                    <a:pt x="0" y="99060"/>
                  </a:lnTo>
                  <a:lnTo>
                    <a:pt x="13716" y="99060"/>
                  </a:lnTo>
                  <a:lnTo>
                    <a:pt x="13716" y="52070"/>
                  </a:lnTo>
                  <a:lnTo>
                    <a:pt x="59436" y="52070"/>
                  </a:lnTo>
                  <a:lnTo>
                    <a:pt x="59436" y="99060"/>
                  </a:lnTo>
                  <a:lnTo>
                    <a:pt x="71729" y="99060"/>
                  </a:lnTo>
                  <a:lnTo>
                    <a:pt x="71729" y="52070"/>
                  </a:lnTo>
                  <a:lnTo>
                    <a:pt x="71729" y="40640"/>
                  </a:lnTo>
                  <a:lnTo>
                    <a:pt x="7172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76810" y="3753326"/>
              <a:ext cx="373761" cy="14344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96291" y="3756374"/>
              <a:ext cx="88582" cy="10569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07639" y="3753326"/>
              <a:ext cx="195262" cy="109823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684020" y="4160520"/>
            <a:ext cx="1548765" cy="379730"/>
            <a:chOff x="1684020" y="4160520"/>
            <a:chExt cx="1548765" cy="379730"/>
          </a:xfrm>
        </p:grpSpPr>
        <p:pic>
          <p:nvPicPr>
            <p:cNvPr id="39" name="object 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84020" y="4160520"/>
              <a:ext cx="1548383" cy="3794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749" y="4296727"/>
              <a:ext cx="262318" cy="100584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2091023" y="4287393"/>
              <a:ext cx="20320" cy="110489"/>
            </a:xfrm>
            <a:custGeom>
              <a:avLst/>
              <a:gdLst/>
              <a:ahLst/>
              <a:cxnLst/>
              <a:rect l="l" t="t" r="r" b="b"/>
              <a:pathLst>
                <a:path w="20319" h="110489">
                  <a:moveTo>
                    <a:pt x="19812" y="109918"/>
                  </a:moveTo>
                  <a:lnTo>
                    <a:pt x="7620" y="109918"/>
                  </a:lnTo>
                  <a:lnTo>
                    <a:pt x="6096" y="108394"/>
                  </a:lnTo>
                  <a:lnTo>
                    <a:pt x="3048" y="106870"/>
                  </a:lnTo>
                  <a:lnTo>
                    <a:pt x="1524" y="105346"/>
                  </a:lnTo>
                  <a:lnTo>
                    <a:pt x="1524" y="102298"/>
                  </a:lnTo>
                  <a:lnTo>
                    <a:pt x="0" y="100774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97726"/>
                  </a:lnTo>
                  <a:lnTo>
                    <a:pt x="13716" y="99250"/>
                  </a:lnTo>
                  <a:lnTo>
                    <a:pt x="18288" y="99250"/>
                  </a:lnTo>
                  <a:lnTo>
                    <a:pt x="19812" y="108394"/>
                  </a:lnTo>
                  <a:lnTo>
                    <a:pt x="19812" y="10991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61127" y="4287488"/>
              <a:ext cx="936688" cy="140303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1684020" y="4692396"/>
            <a:ext cx="1757680" cy="381000"/>
            <a:chOff x="1684020" y="4692396"/>
            <a:chExt cx="1757680" cy="381000"/>
          </a:xfrm>
        </p:grpSpPr>
        <p:pic>
          <p:nvPicPr>
            <p:cNvPr id="44" name="object 4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84020" y="4692396"/>
              <a:ext cx="1757171" cy="38100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05749" y="4821555"/>
              <a:ext cx="1505616" cy="140398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1684020" y="5233415"/>
            <a:ext cx="2083435" cy="375285"/>
            <a:chOff x="1684020" y="5233415"/>
            <a:chExt cx="2083435" cy="375285"/>
          </a:xfrm>
        </p:grpSpPr>
        <p:pic>
          <p:nvPicPr>
            <p:cNvPr id="47" name="object 4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84020" y="5233415"/>
              <a:ext cx="2083307" cy="37490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08797" y="5355621"/>
              <a:ext cx="1829085" cy="109918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1684020" y="5765291"/>
            <a:ext cx="2139950" cy="376555"/>
            <a:chOff x="1684020" y="5765291"/>
            <a:chExt cx="2139950" cy="376555"/>
          </a:xfrm>
        </p:grpSpPr>
        <p:pic>
          <p:nvPicPr>
            <p:cNvPr id="50" name="object 5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84020" y="5765291"/>
              <a:ext cx="2139695" cy="37642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02701" y="5889783"/>
              <a:ext cx="1886997" cy="143446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1684020" y="6295644"/>
            <a:ext cx="2214880" cy="381000"/>
            <a:chOff x="1684020" y="6295644"/>
            <a:chExt cx="2214880" cy="381000"/>
          </a:xfrm>
        </p:grpSpPr>
        <p:pic>
          <p:nvPicPr>
            <p:cNvPr id="53" name="object 5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84020" y="6295644"/>
              <a:ext cx="2214371" cy="38100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01177" y="6423945"/>
              <a:ext cx="417957" cy="109823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58758" y="6423850"/>
              <a:ext cx="266985" cy="10991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580703" y="6423945"/>
              <a:ext cx="1192911" cy="143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4495" y="1012507"/>
            <a:ext cx="1090930" cy="279400"/>
            <a:chOff x="1674495" y="1012507"/>
            <a:chExt cx="1090930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674495" y="1012507"/>
              <a:ext cx="226060" cy="274955"/>
            </a:xfrm>
            <a:custGeom>
              <a:avLst/>
              <a:gdLst/>
              <a:ahLst/>
              <a:cxnLst/>
              <a:rect l="l" t="t" r="r" b="b"/>
              <a:pathLst>
                <a:path w="226060" h="274955">
                  <a:moveTo>
                    <a:pt x="143446" y="274700"/>
                  </a:moveTo>
                  <a:lnTo>
                    <a:pt x="82391" y="274700"/>
                  </a:lnTo>
                  <a:lnTo>
                    <a:pt x="82391" y="177069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90011" y="64103"/>
                  </a:lnTo>
                  <a:lnTo>
                    <a:pt x="93178" y="71200"/>
                  </a:lnTo>
                  <a:lnTo>
                    <a:pt x="95916" y="78593"/>
                  </a:lnTo>
                  <a:lnTo>
                    <a:pt x="100679" y="93154"/>
                  </a:lnTo>
                  <a:lnTo>
                    <a:pt x="112966" y="123634"/>
                  </a:lnTo>
                  <a:lnTo>
                    <a:pt x="114490" y="123634"/>
                  </a:lnTo>
                  <a:lnTo>
                    <a:pt x="126682" y="93154"/>
                  </a:lnTo>
                  <a:lnTo>
                    <a:pt x="137350" y="64103"/>
                  </a:lnTo>
                  <a:lnTo>
                    <a:pt x="161734" y="0"/>
                  </a:lnTo>
                  <a:lnTo>
                    <a:pt x="225837" y="0"/>
                  </a:lnTo>
                  <a:lnTo>
                    <a:pt x="143446" y="177069"/>
                  </a:lnTo>
                  <a:lnTo>
                    <a:pt x="14344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664" y="1073562"/>
              <a:ext cx="202882" cy="2182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171" y="1078134"/>
              <a:ext cx="187642" cy="2136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8769" y="1012507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135826" y="274700"/>
                  </a:moveTo>
                  <a:lnTo>
                    <a:pt x="74771" y="274700"/>
                  </a:lnTo>
                  <a:lnTo>
                    <a:pt x="74771" y="53435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210597" y="0"/>
                  </a:lnTo>
                  <a:lnTo>
                    <a:pt x="212121" y="53435"/>
                  </a:lnTo>
                  <a:lnTo>
                    <a:pt x="135826" y="51911"/>
                  </a:lnTo>
                  <a:lnTo>
                    <a:pt x="135826" y="2747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179" y="1078134"/>
              <a:ext cx="186118" cy="21364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818638" y="992695"/>
            <a:ext cx="415290" cy="299085"/>
            <a:chOff x="2818638" y="992695"/>
            <a:chExt cx="415290" cy="299085"/>
          </a:xfrm>
        </p:grpSpPr>
        <p:sp>
          <p:nvSpPr>
            <p:cNvPr id="9" name="object 9" descr=""/>
            <p:cNvSpPr/>
            <p:nvPr/>
          </p:nvSpPr>
          <p:spPr>
            <a:xfrm>
              <a:off x="2818638" y="992695"/>
              <a:ext cx="196850" cy="299085"/>
            </a:xfrm>
            <a:custGeom>
              <a:avLst/>
              <a:gdLst/>
              <a:ahLst/>
              <a:cxnLst/>
              <a:rect l="l" t="t" r="r" b="b"/>
              <a:pathLst>
                <a:path w="196850" h="299084">
                  <a:moveTo>
                    <a:pt x="48863" y="294513"/>
                  </a:moveTo>
                  <a:lnTo>
                    <a:pt x="0" y="294513"/>
                  </a:lnTo>
                  <a:lnTo>
                    <a:pt x="0" y="0"/>
                  </a:lnTo>
                  <a:lnTo>
                    <a:pt x="62579" y="0"/>
                  </a:lnTo>
                  <a:lnTo>
                    <a:pt x="62579" y="71723"/>
                  </a:lnTo>
                  <a:lnTo>
                    <a:pt x="59531" y="103727"/>
                  </a:lnTo>
                  <a:lnTo>
                    <a:pt x="169617" y="103727"/>
                  </a:lnTo>
                  <a:lnTo>
                    <a:pt x="174879" y="109489"/>
                  </a:lnTo>
                  <a:lnTo>
                    <a:pt x="181617" y="119523"/>
                  </a:lnTo>
                  <a:lnTo>
                    <a:pt x="187642" y="131254"/>
                  </a:lnTo>
                  <a:lnTo>
                    <a:pt x="91535" y="131254"/>
                  </a:lnTo>
                  <a:lnTo>
                    <a:pt x="85439" y="132778"/>
                  </a:lnTo>
                  <a:lnTo>
                    <a:pt x="73247" y="138874"/>
                  </a:lnTo>
                  <a:lnTo>
                    <a:pt x="62579" y="149542"/>
                  </a:lnTo>
                  <a:lnTo>
                    <a:pt x="62579" y="234981"/>
                  </a:lnTo>
                  <a:lnTo>
                    <a:pt x="67151" y="239553"/>
                  </a:lnTo>
                  <a:lnTo>
                    <a:pt x="73247" y="244125"/>
                  </a:lnTo>
                  <a:lnTo>
                    <a:pt x="79343" y="245649"/>
                  </a:lnTo>
                  <a:lnTo>
                    <a:pt x="83915" y="247173"/>
                  </a:lnTo>
                  <a:lnTo>
                    <a:pt x="90011" y="248793"/>
                  </a:lnTo>
                  <a:lnTo>
                    <a:pt x="183631" y="248793"/>
                  </a:lnTo>
                  <a:lnTo>
                    <a:pt x="177450" y="259182"/>
                  </a:lnTo>
                  <a:lnTo>
                    <a:pt x="169735" y="269736"/>
                  </a:lnTo>
                  <a:lnTo>
                    <a:pt x="167934" y="271653"/>
                  </a:lnTo>
                  <a:lnTo>
                    <a:pt x="53435" y="271653"/>
                  </a:lnTo>
                  <a:lnTo>
                    <a:pt x="48863" y="294513"/>
                  </a:lnTo>
                  <a:close/>
                </a:path>
                <a:path w="196850" h="299084">
                  <a:moveTo>
                    <a:pt x="169617" y="103727"/>
                  </a:moveTo>
                  <a:lnTo>
                    <a:pt x="59531" y="103727"/>
                  </a:lnTo>
                  <a:lnTo>
                    <a:pt x="66174" y="98536"/>
                  </a:lnTo>
                  <a:lnTo>
                    <a:pt x="100679" y="82200"/>
                  </a:lnTo>
                  <a:lnTo>
                    <a:pt x="114395" y="80867"/>
                  </a:lnTo>
                  <a:lnTo>
                    <a:pt x="126713" y="81724"/>
                  </a:lnTo>
                  <a:lnTo>
                    <a:pt x="167282" y="101170"/>
                  </a:lnTo>
                  <a:lnTo>
                    <a:pt x="169617" y="103727"/>
                  </a:lnTo>
                  <a:close/>
                </a:path>
                <a:path w="196850" h="299084">
                  <a:moveTo>
                    <a:pt x="183631" y="248793"/>
                  </a:moveTo>
                  <a:lnTo>
                    <a:pt x="102203" y="248793"/>
                  </a:lnTo>
                  <a:lnTo>
                    <a:pt x="108299" y="247173"/>
                  </a:lnTo>
                  <a:lnTo>
                    <a:pt x="114395" y="242601"/>
                  </a:lnTo>
                  <a:lnTo>
                    <a:pt x="132397" y="206978"/>
                  </a:lnTo>
                  <a:lnTo>
                    <a:pt x="134302" y="187737"/>
                  </a:lnTo>
                  <a:lnTo>
                    <a:pt x="134016" y="178824"/>
                  </a:lnTo>
                  <a:lnTo>
                    <a:pt x="123634" y="141922"/>
                  </a:lnTo>
                  <a:lnTo>
                    <a:pt x="117538" y="137350"/>
                  </a:lnTo>
                  <a:lnTo>
                    <a:pt x="112871" y="132778"/>
                  </a:lnTo>
                  <a:lnTo>
                    <a:pt x="105251" y="131254"/>
                  </a:lnTo>
                  <a:lnTo>
                    <a:pt x="187642" y="131254"/>
                  </a:lnTo>
                  <a:lnTo>
                    <a:pt x="191643" y="143257"/>
                  </a:lnTo>
                  <a:lnTo>
                    <a:pt x="194500" y="156412"/>
                  </a:lnTo>
                  <a:lnTo>
                    <a:pt x="196188" y="170509"/>
                  </a:lnTo>
                  <a:lnTo>
                    <a:pt x="196215" y="170728"/>
                  </a:lnTo>
                  <a:lnTo>
                    <a:pt x="193548" y="219551"/>
                  </a:lnTo>
                  <a:lnTo>
                    <a:pt x="184594" y="247173"/>
                  </a:lnTo>
                  <a:lnTo>
                    <a:pt x="183631" y="248793"/>
                  </a:lnTo>
                  <a:close/>
                </a:path>
                <a:path w="196850" h="299084">
                  <a:moveTo>
                    <a:pt x="109823" y="299085"/>
                  </a:moveTo>
                  <a:lnTo>
                    <a:pt x="67913" y="283464"/>
                  </a:lnTo>
                  <a:lnTo>
                    <a:pt x="54959" y="271653"/>
                  </a:lnTo>
                  <a:lnTo>
                    <a:pt x="167934" y="271653"/>
                  </a:lnTo>
                  <a:lnTo>
                    <a:pt x="131814" y="295656"/>
                  </a:lnTo>
                  <a:lnTo>
                    <a:pt x="109823" y="29908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523" y="1073562"/>
              <a:ext cx="186118" cy="21821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364801" y="1012507"/>
            <a:ext cx="796290" cy="279400"/>
            <a:chOff x="3364801" y="1012507"/>
            <a:chExt cx="796290" cy="279400"/>
          </a:xfrm>
        </p:grpSpPr>
        <p:sp>
          <p:nvSpPr>
            <p:cNvPr id="12" name="object 12" descr=""/>
            <p:cNvSpPr/>
            <p:nvPr/>
          </p:nvSpPr>
          <p:spPr>
            <a:xfrm>
              <a:off x="3364801" y="1012507"/>
              <a:ext cx="215265" cy="274955"/>
            </a:xfrm>
            <a:custGeom>
              <a:avLst/>
              <a:gdLst/>
              <a:ahLst/>
              <a:cxnLst/>
              <a:rect l="l" t="t" r="r" b="b"/>
              <a:pathLst>
                <a:path w="215264" h="274955">
                  <a:moveTo>
                    <a:pt x="82391" y="274701"/>
                  </a:moveTo>
                  <a:lnTo>
                    <a:pt x="0" y="27470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97823" y="1095"/>
                  </a:lnTo>
                  <a:lnTo>
                    <a:pt x="151066" y="15240"/>
                  </a:lnTo>
                  <a:lnTo>
                    <a:pt x="189214" y="45551"/>
                  </a:lnTo>
                  <a:lnTo>
                    <a:pt x="192360" y="50387"/>
                  </a:lnTo>
                  <a:lnTo>
                    <a:pt x="62579" y="50387"/>
                  </a:lnTo>
                  <a:lnTo>
                    <a:pt x="62579" y="224313"/>
                  </a:lnTo>
                  <a:lnTo>
                    <a:pt x="191709" y="224313"/>
                  </a:lnTo>
                  <a:lnTo>
                    <a:pt x="189214" y="228345"/>
                  </a:lnTo>
                  <a:lnTo>
                    <a:pt x="151066" y="259461"/>
                  </a:lnTo>
                  <a:lnTo>
                    <a:pt x="101252" y="273605"/>
                  </a:lnTo>
                  <a:lnTo>
                    <a:pt x="82391" y="274701"/>
                  </a:lnTo>
                  <a:close/>
                </a:path>
                <a:path w="215264" h="274955">
                  <a:moveTo>
                    <a:pt x="191709" y="224313"/>
                  </a:moveTo>
                  <a:lnTo>
                    <a:pt x="74771" y="224313"/>
                  </a:lnTo>
                  <a:lnTo>
                    <a:pt x="85891" y="223766"/>
                  </a:lnTo>
                  <a:lnTo>
                    <a:pt x="96297" y="222218"/>
                  </a:lnTo>
                  <a:lnTo>
                    <a:pt x="130397" y="205073"/>
                  </a:lnTo>
                  <a:lnTo>
                    <a:pt x="148732" y="165818"/>
                  </a:lnTo>
                  <a:lnTo>
                    <a:pt x="151066" y="135826"/>
                  </a:lnTo>
                  <a:lnTo>
                    <a:pt x="150480" y="120680"/>
                  </a:lnTo>
                  <a:lnTo>
                    <a:pt x="136683" y="76223"/>
                  </a:lnTo>
                  <a:lnTo>
                    <a:pt x="96297" y="52482"/>
                  </a:lnTo>
                  <a:lnTo>
                    <a:pt x="74771" y="50387"/>
                  </a:lnTo>
                  <a:lnTo>
                    <a:pt x="192360" y="50387"/>
                  </a:lnTo>
                  <a:lnTo>
                    <a:pt x="210693" y="93678"/>
                  </a:lnTo>
                  <a:lnTo>
                    <a:pt x="215074" y="135826"/>
                  </a:lnTo>
                  <a:lnTo>
                    <a:pt x="213955" y="158741"/>
                  </a:lnTo>
                  <a:lnTo>
                    <a:pt x="210693" y="179343"/>
                  </a:lnTo>
                  <a:lnTo>
                    <a:pt x="205430" y="197642"/>
                  </a:lnTo>
                  <a:lnTo>
                    <a:pt x="198310" y="213645"/>
                  </a:lnTo>
                  <a:lnTo>
                    <a:pt x="191709" y="22431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7" y="1073562"/>
              <a:ext cx="179927" cy="21821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820953" y="1015555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99155" y="276225"/>
                  </a:moveTo>
                  <a:lnTo>
                    <a:pt x="53627" y="263366"/>
                  </a:lnTo>
                  <a:lnTo>
                    <a:pt x="31813" y="227790"/>
                  </a:lnTo>
                  <a:lnTo>
                    <a:pt x="27432" y="195357"/>
                  </a:lnTo>
                  <a:lnTo>
                    <a:pt x="27432" y="111442"/>
                  </a:lnTo>
                  <a:lnTo>
                    <a:pt x="0" y="111442"/>
                  </a:lnTo>
                  <a:lnTo>
                    <a:pt x="0" y="65627"/>
                  </a:lnTo>
                  <a:lnTo>
                    <a:pt x="30480" y="62579"/>
                  </a:lnTo>
                  <a:lnTo>
                    <a:pt x="38100" y="0"/>
                  </a:lnTo>
                  <a:lnTo>
                    <a:pt x="90011" y="0"/>
                  </a:lnTo>
                  <a:lnTo>
                    <a:pt x="90011" y="62579"/>
                  </a:lnTo>
                  <a:lnTo>
                    <a:pt x="138779" y="62579"/>
                  </a:lnTo>
                  <a:lnTo>
                    <a:pt x="138779" y="111442"/>
                  </a:lnTo>
                  <a:lnTo>
                    <a:pt x="90011" y="111442"/>
                  </a:lnTo>
                  <a:lnTo>
                    <a:pt x="90011" y="193833"/>
                  </a:lnTo>
                  <a:lnTo>
                    <a:pt x="108299" y="227457"/>
                  </a:lnTo>
                  <a:lnTo>
                    <a:pt x="126587" y="227457"/>
                  </a:lnTo>
                  <a:lnTo>
                    <a:pt x="129635" y="225933"/>
                  </a:lnTo>
                  <a:lnTo>
                    <a:pt x="132683" y="225933"/>
                  </a:lnTo>
                  <a:lnTo>
                    <a:pt x="135731" y="224313"/>
                  </a:lnTo>
                  <a:lnTo>
                    <a:pt x="146399" y="267081"/>
                  </a:lnTo>
                  <a:lnTo>
                    <a:pt x="140303" y="270129"/>
                  </a:lnTo>
                  <a:lnTo>
                    <a:pt x="134207" y="271653"/>
                  </a:lnTo>
                  <a:lnTo>
                    <a:pt x="126587" y="273177"/>
                  </a:lnTo>
                  <a:lnTo>
                    <a:pt x="113442" y="275272"/>
                  </a:lnTo>
                  <a:lnTo>
                    <a:pt x="106656" y="275963"/>
                  </a:lnTo>
                  <a:lnTo>
                    <a:pt x="99155" y="27622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2593" y="1073562"/>
              <a:ext cx="178498" cy="218217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014" y="983551"/>
            <a:ext cx="1986153" cy="392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389846" y="1007935"/>
            <a:ext cx="262890" cy="283845"/>
          </a:xfrm>
          <a:custGeom>
            <a:avLst/>
            <a:gdLst/>
            <a:ahLst/>
            <a:cxnLst/>
            <a:rect l="l" t="t" r="r" b="b"/>
            <a:pathLst>
              <a:path w="262890" h="283844">
                <a:moveTo>
                  <a:pt x="49715" y="129060"/>
                </a:moveTo>
                <a:lnTo>
                  <a:pt x="35909" y="93297"/>
                </a:lnTo>
                <a:lnTo>
                  <a:pt x="33623" y="71723"/>
                </a:lnTo>
                <a:lnTo>
                  <a:pt x="34199" y="62579"/>
                </a:lnTo>
                <a:lnTo>
                  <a:pt x="53435" y="21955"/>
                </a:lnTo>
                <a:lnTo>
                  <a:pt x="95892" y="595"/>
                </a:lnTo>
                <a:lnTo>
                  <a:pt x="106775" y="0"/>
                </a:lnTo>
                <a:lnTo>
                  <a:pt x="121975" y="1119"/>
                </a:lnTo>
                <a:lnTo>
                  <a:pt x="157162" y="16764"/>
                </a:lnTo>
                <a:lnTo>
                  <a:pt x="170862" y="41243"/>
                </a:lnTo>
                <a:lnTo>
                  <a:pt x="102203" y="41243"/>
                </a:lnTo>
                <a:lnTo>
                  <a:pt x="96107" y="44291"/>
                </a:lnTo>
                <a:lnTo>
                  <a:pt x="91535" y="48863"/>
                </a:lnTo>
                <a:lnTo>
                  <a:pt x="86963" y="54959"/>
                </a:lnTo>
                <a:lnTo>
                  <a:pt x="83915" y="62579"/>
                </a:lnTo>
                <a:lnTo>
                  <a:pt x="83915" y="71723"/>
                </a:lnTo>
                <a:lnTo>
                  <a:pt x="84463" y="79343"/>
                </a:lnTo>
                <a:lnTo>
                  <a:pt x="84510" y="80001"/>
                </a:lnTo>
                <a:lnTo>
                  <a:pt x="86391" y="88725"/>
                </a:lnTo>
                <a:lnTo>
                  <a:pt x="89701" y="97735"/>
                </a:lnTo>
                <a:lnTo>
                  <a:pt x="93307" y="104483"/>
                </a:lnTo>
                <a:lnTo>
                  <a:pt x="87463" y="107513"/>
                </a:lnTo>
                <a:lnTo>
                  <a:pt x="79914" y="111633"/>
                </a:lnTo>
                <a:lnTo>
                  <a:pt x="56167" y="125158"/>
                </a:lnTo>
                <a:lnTo>
                  <a:pt x="49715" y="129060"/>
                </a:lnTo>
                <a:close/>
              </a:path>
              <a:path w="262890" h="283844">
                <a:moveTo>
                  <a:pt x="117329" y="139581"/>
                </a:moveTo>
                <a:lnTo>
                  <a:pt x="94583" y="106870"/>
                </a:lnTo>
                <a:lnTo>
                  <a:pt x="93307" y="104483"/>
                </a:lnTo>
                <a:lnTo>
                  <a:pt x="94583" y="103822"/>
                </a:lnTo>
                <a:lnTo>
                  <a:pt x="101408" y="99249"/>
                </a:lnTo>
                <a:lnTo>
                  <a:pt x="128206" y="71723"/>
                </a:lnTo>
                <a:lnTo>
                  <a:pt x="128206" y="56483"/>
                </a:lnTo>
                <a:lnTo>
                  <a:pt x="126682" y="50387"/>
                </a:lnTo>
                <a:lnTo>
                  <a:pt x="123634" y="47339"/>
                </a:lnTo>
                <a:lnTo>
                  <a:pt x="120586" y="42767"/>
                </a:lnTo>
                <a:lnTo>
                  <a:pt x="114490" y="41243"/>
                </a:lnTo>
                <a:lnTo>
                  <a:pt x="170862" y="41243"/>
                </a:lnTo>
                <a:lnTo>
                  <a:pt x="172807" y="48576"/>
                </a:lnTo>
                <a:lnTo>
                  <a:pt x="173926" y="62579"/>
                </a:lnTo>
                <a:lnTo>
                  <a:pt x="173593" y="71438"/>
                </a:lnTo>
                <a:lnTo>
                  <a:pt x="156781" y="108204"/>
                </a:lnTo>
                <a:lnTo>
                  <a:pt x="138088" y="125396"/>
                </a:lnTo>
                <a:lnTo>
                  <a:pt x="131064" y="130492"/>
                </a:lnTo>
                <a:lnTo>
                  <a:pt x="123753" y="135588"/>
                </a:lnTo>
                <a:lnTo>
                  <a:pt x="117329" y="139581"/>
                </a:lnTo>
                <a:close/>
              </a:path>
              <a:path w="262890" h="283844">
                <a:moveTo>
                  <a:pt x="76497" y="169127"/>
                </a:moveTo>
                <a:lnTo>
                  <a:pt x="71723" y="163353"/>
                </a:lnTo>
                <a:lnTo>
                  <a:pt x="63126" y="150987"/>
                </a:lnTo>
                <a:lnTo>
                  <a:pt x="55530" y="139076"/>
                </a:lnTo>
                <a:lnTo>
                  <a:pt x="49715" y="129060"/>
                </a:lnTo>
                <a:lnTo>
                  <a:pt x="56167" y="125158"/>
                </a:lnTo>
                <a:lnTo>
                  <a:pt x="79914" y="111633"/>
                </a:lnTo>
                <a:lnTo>
                  <a:pt x="87463" y="107513"/>
                </a:lnTo>
                <a:lnTo>
                  <a:pt x="93307" y="104483"/>
                </a:lnTo>
                <a:lnTo>
                  <a:pt x="94583" y="106870"/>
                </a:lnTo>
                <a:lnTo>
                  <a:pt x="99717" y="116014"/>
                </a:lnTo>
                <a:lnTo>
                  <a:pt x="105870" y="125158"/>
                </a:lnTo>
                <a:lnTo>
                  <a:pt x="112880" y="134302"/>
                </a:lnTo>
                <a:lnTo>
                  <a:pt x="117329" y="139581"/>
                </a:lnTo>
                <a:lnTo>
                  <a:pt x="116014" y="140398"/>
                </a:lnTo>
                <a:lnTo>
                  <a:pt x="109101" y="145208"/>
                </a:lnTo>
                <a:lnTo>
                  <a:pt x="95346" y="155400"/>
                </a:lnTo>
                <a:lnTo>
                  <a:pt x="81938" y="164837"/>
                </a:lnTo>
                <a:lnTo>
                  <a:pt x="76497" y="169127"/>
                </a:lnTo>
                <a:close/>
              </a:path>
              <a:path w="262890" h="283844">
                <a:moveTo>
                  <a:pt x="214304" y="216929"/>
                </a:moveTo>
                <a:lnTo>
                  <a:pt x="177927" y="193643"/>
                </a:lnTo>
                <a:lnTo>
                  <a:pt x="172445" y="189568"/>
                </a:lnTo>
                <a:lnTo>
                  <a:pt x="177712" y="182499"/>
                </a:lnTo>
                <a:lnTo>
                  <a:pt x="184594" y="172497"/>
                </a:lnTo>
                <a:lnTo>
                  <a:pt x="190261" y="160988"/>
                </a:lnTo>
                <a:lnTo>
                  <a:pt x="195643" y="149363"/>
                </a:lnTo>
                <a:lnTo>
                  <a:pt x="200453" y="137471"/>
                </a:lnTo>
                <a:lnTo>
                  <a:pt x="204330" y="125396"/>
                </a:lnTo>
                <a:lnTo>
                  <a:pt x="204406" y="125158"/>
                </a:lnTo>
                <a:lnTo>
                  <a:pt x="259365" y="125158"/>
                </a:lnTo>
                <a:lnTo>
                  <a:pt x="255423" y="139581"/>
                </a:lnTo>
                <a:lnTo>
                  <a:pt x="236505" y="183165"/>
                </a:lnTo>
                <a:lnTo>
                  <a:pt x="219158" y="210419"/>
                </a:lnTo>
                <a:lnTo>
                  <a:pt x="214304" y="216929"/>
                </a:lnTo>
                <a:close/>
              </a:path>
              <a:path w="262890" h="283844">
                <a:moveTo>
                  <a:pt x="94583" y="283845"/>
                </a:moveTo>
                <a:lnTo>
                  <a:pt x="55149" y="278701"/>
                </a:lnTo>
                <a:lnTo>
                  <a:pt x="17247" y="255841"/>
                </a:lnTo>
                <a:lnTo>
                  <a:pt x="2579" y="228101"/>
                </a:lnTo>
                <a:lnTo>
                  <a:pt x="2476" y="227790"/>
                </a:lnTo>
                <a:lnTo>
                  <a:pt x="823" y="218470"/>
                </a:lnTo>
                <a:lnTo>
                  <a:pt x="710" y="217836"/>
                </a:lnTo>
                <a:lnTo>
                  <a:pt x="595" y="217184"/>
                </a:lnTo>
                <a:lnTo>
                  <a:pt x="243" y="210597"/>
                </a:lnTo>
                <a:lnTo>
                  <a:pt x="162" y="209073"/>
                </a:lnTo>
                <a:lnTo>
                  <a:pt x="81" y="207549"/>
                </a:lnTo>
                <a:lnTo>
                  <a:pt x="9144" y="167925"/>
                </a:lnTo>
                <a:lnTo>
                  <a:pt x="40743" y="134945"/>
                </a:lnTo>
                <a:lnTo>
                  <a:pt x="49715" y="129060"/>
                </a:lnTo>
                <a:lnTo>
                  <a:pt x="55530" y="139076"/>
                </a:lnTo>
                <a:lnTo>
                  <a:pt x="63126" y="150987"/>
                </a:lnTo>
                <a:lnTo>
                  <a:pt x="71723" y="163353"/>
                </a:lnTo>
                <a:lnTo>
                  <a:pt x="76497" y="169127"/>
                </a:lnTo>
                <a:lnTo>
                  <a:pt x="76104" y="169437"/>
                </a:lnTo>
                <a:lnTo>
                  <a:pt x="58007" y="210597"/>
                </a:lnTo>
                <a:lnTo>
                  <a:pt x="59531" y="216693"/>
                </a:lnTo>
                <a:lnTo>
                  <a:pt x="64103" y="221265"/>
                </a:lnTo>
                <a:lnTo>
                  <a:pt x="67151" y="227361"/>
                </a:lnTo>
                <a:lnTo>
                  <a:pt x="71723" y="230409"/>
                </a:lnTo>
                <a:lnTo>
                  <a:pt x="77819" y="233553"/>
                </a:lnTo>
                <a:lnTo>
                  <a:pt x="83867" y="235065"/>
                </a:lnTo>
                <a:lnTo>
                  <a:pt x="91535" y="236601"/>
                </a:lnTo>
                <a:lnTo>
                  <a:pt x="147278" y="236601"/>
                </a:lnTo>
                <a:lnTo>
                  <a:pt x="149185" y="238062"/>
                </a:lnTo>
                <a:lnTo>
                  <a:pt x="161734" y="247269"/>
                </a:lnTo>
                <a:lnTo>
                  <a:pt x="172259" y="253841"/>
                </a:lnTo>
                <a:lnTo>
                  <a:pt x="177034" y="256491"/>
                </a:lnTo>
                <a:lnTo>
                  <a:pt x="166377" y="264247"/>
                </a:lnTo>
                <a:lnTo>
                  <a:pt x="154114" y="271653"/>
                </a:lnTo>
                <a:lnTo>
                  <a:pt x="141611" y="276772"/>
                </a:lnTo>
                <a:lnTo>
                  <a:pt x="127242" y="280606"/>
                </a:lnTo>
                <a:lnTo>
                  <a:pt x="111426" y="283011"/>
                </a:lnTo>
                <a:lnTo>
                  <a:pt x="94583" y="283845"/>
                </a:lnTo>
                <a:close/>
              </a:path>
              <a:path w="262890" h="283844">
                <a:moveTo>
                  <a:pt x="133506" y="225830"/>
                </a:moveTo>
                <a:lnTo>
                  <a:pt x="101767" y="197000"/>
                </a:lnTo>
                <a:lnTo>
                  <a:pt x="76497" y="169127"/>
                </a:lnTo>
                <a:lnTo>
                  <a:pt x="81938" y="164837"/>
                </a:lnTo>
                <a:lnTo>
                  <a:pt x="95346" y="155400"/>
                </a:lnTo>
                <a:lnTo>
                  <a:pt x="109101" y="145208"/>
                </a:lnTo>
                <a:lnTo>
                  <a:pt x="116014" y="140398"/>
                </a:lnTo>
                <a:lnTo>
                  <a:pt x="117329" y="139581"/>
                </a:lnTo>
                <a:lnTo>
                  <a:pt x="120586" y="143446"/>
                </a:lnTo>
                <a:lnTo>
                  <a:pt x="129754" y="152581"/>
                </a:lnTo>
                <a:lnTo>
                  <a:pt x="139065" y="161591"/>
                </a:lnTo>
                <a:lnTo>
                  <a:pt x="148661" y="170315"/>
                </a:lnTo>
                <a:lnTo>
                  <a:pt x="167948" y="186213"/>
                </a:lnTo>
                <a:lnTo>
                  <a:pt x="172445" y="189568"/>
                </a:lnTo>
                <a:lnTo>
                  <a:pt x="170688" y="191928"/>
                </a:lnTo>
                <a:lnTo>
                  <a:pt x="141922" y="220122"/>
                </a:lnTo>
                <a:lnTo>
                  <a:pt x="135064" y="224932"/>
                </a:lnTo>
                <a:lnTo>
                  <a:pt x="133506" y="225830"/>
                </a:lnTo>
                <a:close/>
              </a:path>
              <a:path w="262890" h="283844">
                <a:moveTo>
                  <a:pt x="177034" y="256491"/>
                </a:moveTo>
                <a:lnTo>
                  <a:pt x="136779" y="228552"/>
                </a:lnTo>
                <a:lnTo>
                  <a:pt x="133506" y="225830"/>
                </a:lnTo>
                <a:lnTo>
                  <a:pt x="135064" y="224932"/>
                </a:lnTo>
                <a:lnTo>
                  <a:pt x="141922" y="220122"/>
                </a:lnTo>
                <a:lnTo>
                  <a:pt x="170688" y="191928"/>
                </a:lnTo>
                <a:lnTo>
                  <a:pt x="172445" y="189568"/>
                </a:lnTo>
                <a:lnTo>
                  <a:pt x="177927" y="193643"/>
                </a:lnTo>
                <a:lnTo>
                  <a:pt x="188047" y="200667"/>
                </a:lnTo>
                <a:lnTo>
                  <a:pt x="198310" y="207549"/>
                </a:lnTo>
                <a:lnTo>
                  <a:pt x="207271" y="212979"/>
                </a:lnTo>
                <a:lnTo>
                  <a:pt x="214304" y="216929"/>
                </a:lnTo>
                <a:lnTo>
                  <a:pt x="209247" y="223711"/>
                </a:lnTo>
                <a:lnTo>
                  <a:pt x="198310" y="236601"/>
                </a:lnTo>
                <a:lnTo>
                  <a:pt x="188618" y="246578"/>
                </a:lnTo>
                <a:lnTo>
                  <a:pt x="177927" y="255841"/>
                </a:lnTo>
                <a:lnTo>
                  <a:pt x="177034" y="256491"/>
                </a:lnTo>
                <a:close/>
              </a:path>
              <a:path w="262890" h="283844">
                <a:moveTo>
                  <a:pt x="247173" y="283845"/>
                </a:moveTo>
                <a:lnTo>
                  <a:pt x="204406" y="270129"/>
                </a:lnTo>
                <a:lnTo>
                  <a:pt x="177034" y="256491"/>
                </a:lnTo>
                <a:lnTo>
                  <a:pt x="177927" y="255841"/>
                </a:lnTo>
                <a:lnTo>
                  <a:pt x="188618" y="246578"/>
                </a:lnTo>
                <a:lnTo>
                  <a:pt x="198310" y="236601"/>
                </a:lnTo>
                <a:lnTo>
                  <a:pt x="209247" y="223711"/>
                </a:lnTo>
                <a:lnTo>
                  <a:pt x="214304" y="216929"/>
                </a:lnTo>
                <a:lnTo>
                  <a:pt x="215919" y="217836"/>
                </a:lnTo>
                <a:lnTo>
                  <a:pt x="224550" y="222123"/>
                </a:lnTo>
                <a:lnTo>
                  <a:pt x="233440" y="225830"/>
                </a:lnTo>
                <a:lnTo>
                  <a:pt x="242054" y="228101"/>
                </a:lnTo>
                <a:lnTo>
                  <a:pt x="256389" y="232093"/>
                </a:lnTo>
                <a:lnTo>
                  <a:pt x="262413" y="233553"/>
                </a:lnTo>
                <a:lnTo>
                  <a:pt x="247173" y="283845"/>
                </a:lnTo>
                <a:close/>
              </a:path>
              <a:path w="262890" h="283844">
                <a:moveTo>
                  <a:pt x="147278" y="236601"/>
                </a:moveTo>
                <a:lnTo>
                  <a:pt x="99155" y="236601"/>
                </a:lnTo>
                <a:lnTo>
                  <a:pt x="106092" y="236266"/>
                </a:lnTo>
                <a:lnTo>
                  <a:pt x="113145" y="235065"/>
                </a:lnTo>
                <a:lnTo>
                  <a:pt x="120465" y="232703"/>
                </a:lnTo>
                <a:lnTo>
                  <a:pt x="128206" y="228885"/>
                </a:lnTo>
                <a:lnTo>
                  <a:pt x="133506" y="225830"/>
                </a:lnTo>
                <a:lnTo>
                  <a:pt x="136779" y="228552"/>
                </a:lnTo>
                <a:lnTo>
                  <a:pt x="147278" y="23660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639" y="1488662"/>
            <a:ext cx="2401157" cy="39223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200810" y="1488662"/>
            <a:ext cx="491490" cy="308610"/>
            <a:chOff x="4200810" y="1488662"/>
            <a:chExt cx="491490" cy="3086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0810" y="1584769"/>
              <a:ext cx="186118" cy="21212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981" y="1578673"/>
              <a:ext cx="166306" cy="21821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623339" y="1488662"/>
              <a:ext cx="69215" cy="304165"/>
            </a:xfrm>
            <a:custGeom>
              <a:avLst/>
              <a:gdLst/>
              <a:ahLst/>
              <a:cxnLst/>
              <a:rect l="l" t="t" r="r" b="b"/>
              <a:pathLst>
                <a:path w="69214" h="304164">
                  <a:moveTo>
                    <a:pt x="65627" y="303657"/>
                  </a:moveTo>
                  <a:lnTo>
                    <a:pt x="3048" y="303657"/>
                  </a:lnTo>
                  <a:lnTo>
                    <a:pt x="3048" y="96107"/>
                  </a:lnTo>
                  <a:lnTo>
                    <a:pt x="64103" y="96107"/>
                  </a:lnTo>
                  <a:lnTo>
                    <a:pt x="65627" y="303657"/>
                  </a:lnTo>
                  <a:close/>
                </a:path>
                <a:path w="69214" h="304164">
                  <a:moveTo>
                    <a:pt x="33528" y="65627"/>
                  </a:moveTo>
                  <a:lnTo>
                    <a:pt x="571" y="39512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3528" y="0"/>
                  </a:lnTo>
                  <a:lnTo>
                    <a:pt x="41234" y="571"/>
                  </a:lnTo>
                  <a:lnTo>
                    <a:pt x="68675" y="22860"/>
                  </a:lnTo>
                  <a:lnTo>
                    <a:pt x="68675" y="32004"/>
                  </a:lnTo>
                  <a:lnTo>
                    <a:pt x="41234" y="65055"/>
                  </a:lnTo>
                  <a:lnTo>
                    <a:pt x="33528" y="6562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742307" y="1578673"/>
            <a:ext cx="431800" cy="302260"/>
            <a:chOff x="4742307" y="1578673"/>
            <a:chExt cx="431800" cy="302260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2307" y="1578673"/>
              <a:ext cx="187642" cy="21364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69668" y="1578673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70" h="302260">
                  <a:moveTo>
                    <a:pt x="86963" y="302228"/>
                  </a:moveTo>
                  <a:lnTo>
                    <a:pt x="42672" y="296037"/>
                  </a:lnTo>
                  <a:lnTo>
                    <a:pt x="7072" y="273010"/>
                  </a:lnTo>
                  <a:lnTo>
                    <a:pt x="925" y="257937"/>
                  </a:lnTo>
                  <a:lnTo>
                    <a:pt x="833" y="257627"/>
                  </a:lnTo>
                  <a:lnTo>
                    <a:pt x="0" y="248793"/>
                  </a:lnTo>
                  <a:lnTo>
                    <a:pt x="0" y="241173"/>
                  </a:lnTo>
                  <a:lnTo>
                    <a:pt x="23907" y="211264"/>
                  </a:lnTo>
                  <a:lnTo>
                    <a:pt x="30480" y="207549"/>
                  </a:lnTo>
                  <a:lnTo>
                    <a:pt x="30480" y="206025"/>
                  </a:lnTo>
                  <a:lnTo>
                    <a:pt x="24384" y="201453"/>
                  </a:lnTo>
                  <a:lnTo>
                    <a:pt x="19812" y="196881"/>
                  </a:lnTo>
                  <a:lnTo>
                    <a:pt x="16764" y="192309"/>
                  </a:lnTo>
                  <a:lnTo>
                    <a:pt x="12192" y="186213"/>
                  </a:lnTo>
                  <a:lnTo>
                    <a:pt x="10668" y="178593"/>
                  </a:lnTo>
                  <a:lnTo>
                    <a:pt x="10668" y="163353"/>
                  </a:lnTo>
                  <a:lnTo>
                    <a:pt x="13716" y="155638"/>
                  </a:lnTo>
                  <a:lnTo>
                    <a:pt x="18288" y="149542"/>
                  </a:lnTo>
                  <a:lnTo>
                    <a:pt x="21336" y="141922"/>
                  </a:lnTo>
                  <a:lnTo>
                    <a:pt x="27432" y="135826"/>
                  </a:lnTo>
                  <a:lnTo>
                    <a:pt x="35052" y="131254"/>
                  </a:lnTo>
                  <a:lnTo>
                    <a:pt x="35052" y="129730"/>
                  </a:lnTo>
                  <a:lnTo>
                    <a:pt x="8382" y="92344"/>
                  </a:lnTo>
                  <a:lnTo>
                    <a:pt x="6096" y="76295"/>
                  </a:lnTo>
                  <a:lnTo>
                    <a:pt x="6929" y="64269"/>
                  </a:lnTo>
                  <a:lnTo>
                    <a:pt x="24574" y="25940"/>
                  </a:lnTo>
                  <a:lnTo>
                    <a:pt x="60580" y="5143"/>
                  </a:lnTo>
                  <a:lnTo>
                    <a:pt x="9153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20491" y="4572"/>
                  </a:lnTo>
                  <a:lnTo>
                    <a:pt x="125063" y="6096"/>
                  </a:lnTo>
                  <a:lnTo>
                    <a:pt x="199834" y="6096"/>
                  </a:lnTo>
                  <a:lnTo>
                    <a:pt x="199834" y="42767"/>
                  </a:lnTo>
                  <a:lnTo>
                    <a:pt x="83820" y="42767"/>
                  </a:lnTo>
                  <a:lnTo>
                    <a:pt x="77724" y="44291"/>
                  </a:lnTo>
                  <a:lnTo>
                    <a:pt x="64008" y="76295"/>
                  </a:lnTo>
                  <a:lnTo>
                    <a:pt x="64105" y="84311"/>
                  </a:lnTo>
                  <a:lnTo>
                    <a:pt x="86963" y="109918"/>
                  </a:lnTo>
                  <a:lnTo>
                    <a:pt x="167625" y="109918"/>
                  </a:lnTo>
                  <a:lnTo>
                    <a:pt x="163163" y="117538"/>
                  </a:lnTo>
                  <a:lnTo>
                    <a:pt x="124132" y="143446"/>
                  </a:lnTo>
                  <a:lnTo>
                    <a:pt x="67056" y="143446"/>
                  </a:lnTo>
                  <a:lnTo>
                    <a:pt x="60960" y="149542"/>
                  </a:lnTo>
                  <a:lnTo>
                    <a:pt x="59436" y="152590"/>
                  </a:lnTo>
                  <a:lnTo>
                    <a:pt x="59436" y="164877"/>
                  </a:lnTo>
                  <a:lnTo>
                    <a:pt x="62484" y="167925"/>
                  </a:lnTo>
                  <a:lnTo>
                    <a:pt x="71628" y="174021"/>
                  </a:lnTo>
                  <a:lnTo>
                    <a:pt x="125063" y="174021"/>
                  </a:lnTo>
                  <a:lnTo>
                    <a:pt x="143114" y="174879"/>
                  </a:lnTo>
                  <a:lnTo>
                    <a:pt x="183070" y="187737"/>
                  </a:lnTo>
                  <a:lnTo>
                    <a:pt x="203572" y="219741"/>
                  </a:lnTo>
                  <a:lnTo>
                    <a:pt x="62484" y="219741"/>
                  </a:lnTo>
                  <a:lnTo>
                    <a:pt x="57912" y="222789"/>
                  </a:lnTo>
                  <a:lnTo>
                    <a:pt x="56388" y="225837"/>
                  </a:lnTo>
                  <a:lnTo>
                    <a:pt x="53340" y="228885"/>
                  </a:lnTo>
                  <a:lnTo>
                    <a:pt x="51816" y="232029"/>
                  </a:lnTo>
                  <a:lnTo>
                    <a:pt x="51816" y="247269"/>
                  </a:lnTo>
                  <a:lnTo>
                    <a:pt x="54864" y="253365"/>
                  </a:lnTo>
                  <a:lnTo>
                    <a:pt x="97631" y="264033"/>
                  </a:lnTo>
                  <a:lnTo>
                    <a:pt x="190396" y="264033"/>
                  </a:lnTo>
                  <a:lnTo>
                    <a:pt x="189166" y="265557"/>
                  </a:lnTo>
                  <a:lnTo>
                    <a:pt x="149447" y="292989"/>
                  </a:lnTo>
                  <a:lnTo>
                    <a:pt x="104655" y="301641"/>
                  </a:lnTo>
                  <a:lnTo>
                    <a:pt x="86963" y="302228"/>
                  </a:lnTo>
                  <a:close/>
                </a:path>
                <a:path w="204470" h="302260">
                  <a:moveTo>
                    <a:pt x="167625" y="109918"/>
                  </a:moveTo>
                  <a:lnTo>
                    <a:pt x="97631" y="109918"/>
                  </a:lnTo>
                  <a:lnTo>
                    <a:pt x="106775" y="106870"/>
                  </a:lnTo>
                  <a:lnTo>
                    <a:pt x="111347" y="103822"/>
                  </a:lnTo>
                  <a:lnTo>
                    <a:pt x="117443" y="94678"/>
                  </a:lnTo>
                  <a:lnTo>
                    <a:pt x="118967" y="90106"/>
                  </a:lnTo>
                  <a:lnTo>
                    <a:pt x="120393" y="84311"/>
                  </a:lnTo>
                  <a:lnTo>
                    <a:pt x="120491" y="76295"/>
                  </a:lnTo>
                  <a:lnTo>
                    <a:pt x="119990" y="68675"/>
                  </a:lnTo>
                  <a:lnTo>
                    <a:pt x="100679" y="42767"/>
                  </a:lnTo>
                  <a:lnTo>
                    <a:pt x="199834" y="42767"/>
                  </a:lnTo>
                  <a:lnTo>
                    <a:pt x="199834" y="50387"/>
                  </a:lnTo>
                  <a:lnTo>
                    <a:pt x="166211" y="50387"/>
                  </a:lnTo>
                  <a:lnTo>
                    <a:pt x="166211" y="51911"/>
                  </a:lnTo>
                  <a:lnTo>
                    <a:pt x="167735" y="56483"/>
                  </a:lnTo>
                  <a:lnTo>
                    <a:pt x="170783" y="59531"/>
                  </a:lnTo>
                  <a:lnTo>
                    <a:pt x="173831" y="68675"/>
                  </a:lnTo>
                  <a:lnTo>
                    <a:pt x="173831" y="77819"/>
                  </a:lnTo>
                  <a:lnTo>
                    <a:pt x="173235" y="89637"/>
                  </a:lnTo>
                  <a:lnTo>
                    <a:pt x="171354" y="100000"/>
                  </a:lnTo>
                  <a:lnTo>
                    <a:pt x="168044" y="109202"/>
                  </a:lnTo>
                  <a:lnTo>
                    <a:pt x="167625" y="109918"/>
                  </a:lnTo>
                  <a:close/>
                </a:path>
                <a:path w="204470" h="302260">
                  <a:moveTo>
                    <a:pt x="91535" y="148018"/>
                  </a:moveTo>
                  <a:lnTo>
                    <a:pt x="85439" y="148018"/>
                  </a:lnTo>
                  <a:lnTo>
                    <a:pt x="80772" y="146494"/>
                  </a:lnTo>
                  <a:lnTo>
                    <a:pt x="76200" y="146494"/>
                  </a:lnTo>
                  <a:lnTo>
                    <a:pt x="67056" y="143446"/>
                  </a:lnTo>
                  <a:lnTo>
                    <a:pt x="124206" y="143446"/>
                  </a:lnTo>
                  <a:lnTo>
                    <a:pt x="113442" y="145923"/>
                  </a:lnTo>
                  <a:lnTo>
                    <a:pt x="102703" y="147470"/>
                  </a:lnTo>
                  <a:lnTo>
                    <a:pt x="91535" y="148018"/>
                  </a:lnTo>
                  <a:close/>
                </a:path>
                <a:path w="204470" h="302260">
                  <a:moveTo>
                    <a:pt x="190396" y="264033"/>
                  </a:moveTo>
                  <a:lnTo>
                    <a:pt x="106775" y="264033"/>
                  </a:lnTo>
                  <a:lnTo>
                    <a:pt x="122015" y="260985"/>
                  </a:lnTo>
                  <a:lnTo>
                    <a:pt x="129635" y="257937"/>
                  </a:lnTo>
                  <a:lnTo>
                    <a:pt x="134207" y="254889"/>
                  </a:lnTo>
                  <a:lnTo>
                    <a:pt x="138779" y="250317"/>
                  </a:lnTo>
                  <a:lnTo>
                    <a:pt x="143351" y="247269"/>
                  </a:lnTo>
                  <a:lnTo>
                    <a:pt x="144875" y="242697"/>
                  </a:lnTo>
                  <a:lnTo>
                    <a:pt x="144875" y="232029"/>
                  </a:lnTo>
                  <a:lnTo>
                    <a:pt x="141827" y="227361"/>
                  </a:lnTo>
                  <a:lnTo>
                    <a:pt x="137255" y="224313"/>
                  </a:lnTo>
                  <a:lnTo>
                    <a:pt x="131159" y="222789"/>
                  </a:lnTo>
                  <a:lnTo>
                    <a:pt x="123539" y="221265"/>
                  </a:lnTo>
                  <a:lnTo>
                    <a:pt x="70104" y="221265"/>
                  </a:lnTo>
                  <a:lnTo>
                    <a:pt x="65532" y="219741"/>
                  </a:lnTo>
                  <a:lnTo>
                    <a:pt x="203572" y="219741"/>
                  </a:lnTo>
                  <a:lnTo>
                    <a:pt x="204406" y="227361"/>
                  </a:lnTo>
                  <a:lnTo>
                    <a:pt x="203525" y="237656"/>
                  </a:lnTo>
                  <a:lnTo>
                    <a:pt x="200888" y="247269"/>
                  </a:lnTo>
                  <a:lnTo>
                    <a:pt x="200787" y="247638"/>
                  </a:lnTo>
                  <a:lnTo>
                    <a:pt x="196048" y="257030"/>
                  </a:lnTo>
                  <a:lnTo>
                    <a:pt x="190396" y="264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273230" y="1578673"/>
            <a:ext cx="389255" cy="291465"/>
            <a:chOff x="5273230" y="1578673"/>
            <a:chExt cx="389255" cy="291465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230" y="1578673"/>
              <a:ext cx="164687" cy="2182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465444" y="1578673"/>
              <a:ext cx="196850" cy="291465"/>
            </a:xfrm>
            <a:custGeom>
              <a:avLst/>
              <a:gdLst/>
              <a:ahLst/>
              <a:cxnLst/>
              <a:rect l="l" t="t" r="r" b="b"/>
              <a:pathLst>
                <a:path w="196850" h="291464">
                  <a:moveTo>
                    <a:pt x="85439" y="218217"/>
                  </a:moveTo>
                  <a:lnTo>
                    <a:pt x="36696" y="202144"/>
                  </a:lnTo>
                  <a:lnTo>
                    <a:pt x="5905" y="154733"/>
                  </a:lnTo>
                  <a:lnTo>
                    <a:pt x="0" y="109918"/>
                  </a:lnTo>
                  <a:lnTo>
                    <a:pt x="833" y="93313"/>
                  </a:lnTo>
                  <a:lnTo>
                    <a:pt x="12192" y="51911"/>
                  </a:lnTo>
                  <a:lnTo>
                    <a:pt x="35980" y="21224"/>
                  </a:lnTo>
                  <a:lnTo>
                    <a:pt x="75804" y="857"/>
                  </a:lnTo>
                  <a:lnTo>
                    <a:pt x="86963" y="0"/>
                  </a:lnTo>
                  <a:lnTo>
                    <a:pt x="94940" y="523"/>
                  </a:lnTo>
                  <a:lnTo>
                    <a:pt x="135874" y="19637"/>
                  </a:lnTo>
                  <a:lnTo>
                    <a:pt x="141827" y="26003"/>
                  </a:lnTo>
                  <a:lnTo>
                    <a:pt x="196786" y="26003"/>
                  </a:lnTo>
                  <a:lnTo>
                    <a:pt x="196786" y="50387"/>
                  </a:lnTo>
                  <a:lnTo>
                    <a:pt x="94583" y="50387"/>
                  </a:lnTo>
                  <a:lnTo>
                    <a:pt x="82391" y="56483"/>
                  </a:lnTo>
                  <a:lnTo>
                    <a:pt x="65151" y="91201"/>
                  </a:lnTo>
                  <a:lnTo>
                    <a:pt x="64008" y="108394"/>
                  </a:lnTo>
                  <a:lnTo>
                    <a:pt x="64580" y="123039"/>
                  </a:lnTo>
                  <a:lnTo>
                    <a:pt x="79271" y="160170"/>
                  </a:lnTo>
                  <a:lnTo>
                    <a:pt x="102203" y="167925"/>
                  </a:lnTo>
                  <a:lnTo>
                    <a:pt x="196786" y="167925"/>
                  </a:lnTo>
                  <a:lnTo>
                    <a:pt x="196786" y="195357"/>
                  </a:lnTo>
                  <a:lnTo>
                    <a:pt x="138779" y="195357"/>
                  </a:lnTo>
                  <a:lnTo>
                    <a:pt x="133040" y="200548"/>
                  </a:lnTo>
                  <a:lnTo>
                    <a:pt x="127158" y="204882"/>
                  </a:lnTo>
                  <a:lnTo>
                    <a:pt x="92535" y="217908"/>
                  </a:lnTo>
                  <a:lnTo>
                    <a:pt x="85439" y="218217"/>
                  </a:lnTo>
                  <a:close/>
                </a:path>
                <a:path w="196850" h="291464">
                  <a:moveTo>
                    <a:pt x="196786" y="26003"/>
                  </a:moveTo>
                  <a:lnTo>
                    <a:pt x="143351" y="26003"/>
                  </a:lnTo>
                  <a:lnTo>
                    <a:pt x="149447" y="6096"/>
                  </a:lnTo>
                  <a:lnTo>
                    <a:pt x="196786" y="6096"/>
                  </a:lnTo>
                  <a:lnTo>
                    <a:pt x="196786" y="26003"/>
                  </a:lnTo>
                  <a:close/>
                </a:path>
                <a:path w="196850" h="291464">
                  <a:moveTo>
                    <a:pt x="196786" y="167925"/>
                  </a:moveTo>
                  <a:lnTo>
                    <a:pt x="108299" y="167925"/>
                  </a:lnTo>
                  <a:lnTo>
                    <a:pt x="120491" y="164877"/>
                  </a:lnTo>
                  <a:lnTo>
                    <a:pt x="125063" y="161829"/>
                  </a:lnTo>
                  <a:lnTo>
                    <a:pt x="131159" y="157162"/>
                  </a:lnTo>
                  <a:lnTo>
                    <a:pt x="135731" y="149542"/>
                  </a:lnTo>
                  <a:lnTo>
                    <a:pt x="135731" y="64103"/>
                  </a:lnTo>
                  <a:lnTo>
                    <a:pt x="129635" y="59531"/>
                  </a:lnTo>
                  <a:lnTo>
                    <a:pt x="125063" y="56483"/>
                  </a:lnTo>
                  <a:lnTo>
                    <a:pt x="118967" y="53435"/>
                  </a:lnTo>
                  <a:lnTo>
                    <a:pt x="106775" y="50387"/>
                  </a:lnTo>
                  <a:lnTo>
                    <a:pt x="196786" y="50387"/>
                  </a:lnTo>
                  <a:lnTo>
                    <a:pt x="196786" y="167925"/>
                  </a:lnTo>
                  <a:close/>
                </a:path>
                <a:path w="196850" h="291464">
                  <a:moveTo>
                    <a:pt x="196786" y="291465"/>
                  </a:moveTo>
                  <a:lnTo>
                    <a:pt x="135731" y="291465"/>
                  </a:lnTo>
                  <a:lnTo>
                    <a:pt x="135731" y="227361"/>
                  </a:lnTo>
                  <a:lnTo>
                    <a:pt x="138779" y="195357"/>
                  </a:lnTo>
                  <a:lnTo>
                    <a:pt x="196786" y="195357"/>
                  </a:lnTo>
                  <a:lnTo>
                    <a:pt x="196786" y="2914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5717095" y="1499330"/>
            <a:ext cx="88900" cy="297815"/>
          </a:xfrm>
          <a:custGeom>
            <a:avLst/>
            <a:gdLst/>
            <a:ahLst/>
            <a:cxnLst/>
            <a:rect l="l" t="t" r="r" b="b"/>
            <a:pathLst>
              <a:path w="88900" h="297814">
                <a:moveTo>
                  <a:pt x="70199" y="297561"/>
                </a:moveTo>
                <a:lnTo>
                  <a:pt x="56483" y="297561"/>
                </a:lnTo>
                <a:lnTo>
                  <a:pt x="46743" y="296989"/>
                </a:lnTo>
                <a:lnTo>
                  <a:pt x="12811" y="278511"/>
                </a:lnTo>
                <a:lnTo>
                  <a:pt x="309" y="238275"/>
                </a:lnTo>
                <a:lnTo>
                  <a:pt x="0" y="227361"/>
                </a:lnTo>
                <a:lnTo>
                  <a:pt x="0" y="0"/>
                </a:lnTo>
                <a:lnTo>
                  <a:pt x="61055" y="0"/>
                </a:lnTo>
                <a:lnTo>
                  <a:pt x="61055" y="236505"/>
                </a:lnTo>
                <a:lnTo>
                  <a:pt x="62579" y="241173"/>
                </a:lnTo>
                <a:lnTo>
                  <a:pt x="65627" y="244221"/>
                </a:lnTo>
                <a:lnTo>
                  <a:pt x="67151" y="247269"/>
                </a:lnTo>
                <a:lnTo>
                  <a:pt x="80867" y="247269"/>
                </a:lnTo>
                <a:lnTo>
                  <a:pt x="88487" y="292989"/>
                </a:lnTo>
                <a:lnTo>
                  <a:pt x="83915" y="294513"/>
                </a:lnTo>
                <a:lnTo>
                  <a:pt x="80867" y="294513"/>
                </a:lnTo>
                <a:lnTo>
                  <a:pt x="74771" y="296037"/>
                </a:lnTo>
                <a:lnTo>
                  <a:pt x="70199" y="29756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2767" y="1578673"/>
            <a:ext cx="187642" cy="21364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0834" y="1578673"/>
            <a:ext cx="180022" cy="218217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371558" y="1497806"/>
            <a:ext cx="196850" cy="299085"/>
          </a:xfrm>
          <a:custGeom>
            <a:avLst/>
            <a:gdLst/>
            <a:ahLst/>
            <a:cxnLst/>
            <a:rect l="l" t="t" r="r" b="b"/>
            <a:pathLst>
              <a:path w="196850" h="299085">
                <a:moveTo>
                  <a:pt x="196786" y="103822"/>
                </a:moveTo>
                <a:lnTo>
                  <a:pt x="137350" y="103822"/>
                </a:lnTo>
                <a:lnTo>
                  <a:pt x="134302" y="71723"/>
                </a:lnTo>
                <a:lnTo>
                  <a:pt x="134302" y="0"/>
                </a:lnTo>
                <a:lnTo>
                  <a:pt x="196786" y="0"/>
                </a:lnTo>
                <a:lnTo>
                  <a:pt x="196786" y="103822"/>
                </a:lnTo>
                <a:close/>
              </a:path>
              <a:path w="196850" h="299085">
                <a:moveTo>
                  <a:pt x="85439" y="299085"/>
                </a:moveTo>
                <a:lnTo>
                  <a:pt x="35464" y="283011"/>
                </a:lnTo>
                <a:lnTo>
                  <a:pt x="5715" y="235600"/>
                </a:lnTo>
                <a:lnTo>
                  <a:pt x="0" y="190785"/>
                </a:lnTo>
                <a:lnTo>
                  <a:pt x="619" y="174181"/>
                </a:lnTo>
                <a:lnTo>
                  <a:pt x="12192" y="132778"/>
                </a:lnTo>
                <a:lnTo>
                  <a:pt x="44291" y="94583"/>
                </a:lnTo>
                <a:lnTo>
                  <a:pt x="85439" y="80867"/>
                </a:lnTo>
                <a:lnTo>
                  <a:pt x="94035" y="81391"/>
                </a:lnTo>
                <a:lnTo>
                  <a:pt x="131834" y="98576"/>
                </a:lnTo>
                <a:lnTo>
                  <a:pt x="137350" y="103822"/>
                </a:lnTo>
                <a:lnTo>
                  <a:pt x="196786" y="103822"/>
                </a:lnTo>
                <a:lnTo>
                  <a:pt x="196786" y="131254"/>
                </a:lnTo>
                <a:lnTo>
                  <a:pt x="93059" y="131254"/>
                </a:lnTo>
                <a:lnTo>
                  <a:pt x="86963" y="134302"/>
                </a:lnTo>
                <a:lnTo>
                  <a:pt x="82391" y="137350"/>
                </a:lnTo>
                <a:lnTo>
                  <a:pt x="76295" y="141922"/>
                </a:lnTo>
                <a:lnTo>
                  <a:pt x="71723" y="148018"/>
                </a:lnTo>
                <a:lnTo>
                  <a:pt x="68675" y="157162"/>
                </a:lnTo>
                <a:lnTo>
                  <a:pt x="65793" y="164321"/>
                </a:lnTo>
                <a:lnTo>
                  <a:pt x="63912" y="172069"/>
                </a:lnTo>
                <a:lnTo>
                  <a:pt x="62888" y="180388"/>
                </a:lnTo>
                <a:lnTo>
                  <a:pt x="62579" y="189261"/>
                </a:lnTo>
                <a:lnTo>
                  <a:pt x="63174" y="203906"/>
                </a:lnTo>
                <a:lnTo>
                  <a:pt x="78390" y="241037"/>
                </a:lnTo>
                <a:lnTo>
                  <a:pt x="100679" y="248793"/>
                </a:lnTo>
                <a:lnTo>
                  <a:pt x="196786" y="248793"/>
                </a:lnTo>
                <a:lnTo>
                  <a:pt x="196786" y="274701"/>
                </a:lnTo>
                <a:lnTo>
                  <a:pt x="140398" y="274701"/>
                </a:lnTo>
                <a:lnTo>
                  <a:pt x="134620" y="279249"/>
                </a:lnTo>
                <a:lnTo>
                  <a:pt x="128539" y="283654"/>
                </a:lnTo>
                <a:lnTo>
                  <a:pt x="121887" y="287774"/>
                </a:lnTo>
                <a:lnTo>
                  <a:pt x="114395" y="291465"/>
                </a:lnTo>
                <a:lnTo>
                  <a:pt x="107299" y="295227"/>
                </a:lnTo>
                <a:lnTo>
                  <a:pt x="99917" y="297561"/>
                </a:lnTo>
                <a:lnTo>
                  <a:pt x="92535" y="298751"/>
                </a:lnTo>
                <a:lnTo>
                  <a:pt x="85439" y="299085"/>
                </a:lnTo>
                <a:close/>
              </a:path>
              <a:path w="196850" h="299085">
                <a:moveTo>
                  <a:pt x="196786" y="248793"/>
                </a:moveTo>
                <a:lnTo>
                  <a:pt x="106775" y="248793"/>
                </a:lnTo>
                <a:lnTo>
                  <a:pt x="118967" y="245745"/>
                </a:lnTo>
                <a:lnTo>
                  <a:pt x="125063" y="242697"/>
                </a:lnTo>
                <a:lnTo>
                  <a:pt x="129730" y="238029"/>
                </a:lnTo>
                <a:lnTo>
                  <a:pt x="134302" y="230409"/>
                </a:lnTo>
                <a:lnTo>
                  <a:pt x="134302" y="144970"/>
                </a:lnTo>
                <a:lnTo>
                  <a:pt x="129730" y="140398"/>
                </a:lnTo>
                <a:lnTo>
                  <a:pt x="117443" y="134302"/>
                </a:lnTo>
                <a:lnTo>
                  <a:pt x="111347" y="132778"/>
                </a:lnTo>
                <a:lnTo>
                  <a:pt x="106775" y="131254"/>
                </a:lnTo>
                <a:lnTo>
                  <a:pt x="196786" y="131254"/>
                </a:lnTo>
                <a:lnTo>
                  <a:pt x="196786" y="248793"/>
                </a:lnTo>
                <a:close/>
              </a:path>
              <a:path w="196850" h="299085">
                <a:moveTo>
                  <a:pt x="196786" y="294513"/>
                </a:moveTo>
                <a:lnTo>
                  <a:pt x="146494" y="294513"/>
                </a:lnTo>
                <a:lnTo>
                  <a:pt x="141922" y="274701"/>
                </a:lnTo>
                <a:lnTo>
                  <a:pt x="196786" y="274701"/>
                </a:lnTo>
                <a:lnTo>
                  <a:pt x="196786" y="29451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686782" y="2025872"/>
            <a:ext cx="900430" cy="278130"/>
            <a:chOff x="1686782" y="2025872"/>
            <a:chExt cx="900430" cy="2781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6782" y="2085308"/>
              <a:ext cx="164687" cy="21821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62137" y="2025872"/>
              <a:ext cx="146685" cy="276225"/>
            </a:xfrm>
            <a:custGeom>
              <a:avLst/>
              <a:gdLst/>
              <a:ahLst/>
              <a:cxnLst/>
              <a:rect l="l" t="t" r="r" b="b"/>
              <a:pathLst>
                <a:path w="146685" h="276225">
                  <a:moveTo>
                    <a:pt x="100679" y="276129"/>
                  </a:moveTo>
                  <a:lnTo>
                    <a:pt x="54602" y="263913"/>
                  </a:lnTo>
                  <a:lnTo>
                    <a:pt x="31908" y="228492"/>
                  </a:lnTo>
                  <a:lnTo>
                    <a:pt x="27527" y="195262"/>
                  </a:lnTo>
                  <a:lnTo>
                    <a:pt x="27527" y="111347"/>
                  </a:lnTo>
                  <a:lnTo>
                    <a:pt x="0" y="111347"/>
                  </a:lnTo>
                  <a:lnTo>
                    <a:pt x="0" y="67151"/>
                  </a:lnTo>
                  <a:lnTo>
                    <a:pt x="32099" y="64008"/>
                  </a:lnTo>
                  <a:lnTo>
                    <a:pt x="39719" y="0"/>
                  </a:lnTo>
                  <a:lnTo>
                    <a:pt x="90011" y="0"/>
                  </a:lnTo>
                  <a:lnTo>
                    <a:pt x="90011" y="64008"/>
                  </a:lnTo>
                  <a:lnTo>
                    <a:pt x="140398" y="64008"/>
                  </a:lnTo>
                  <a:lnTo>
                    <a:pt x="140398" y="111347"/>
                  </a:lnTo>
                  <a:lnTo>
                    <a:pt x="90011" y="111347"/>
                  </a:lnTo>
                  <a:lnTo>
                    <a:pt x="90011" y="195262"/>
                  </a:lnTo>
                  <a:lnTo>
                    <a:pt x="108299" y="228885"/>
                  </a:lnTo>
                  <a:lnTo>
                    <a:pt x="120586" y="228885"/>
                  </a:lnTo>
                  <a:lnTo>
                    <a:pt x="123634" y="227361"/>
                  </a:lnTo>
                  <a:lnTo>
                    <a:pt x="131254" y="227361"/>
                  </a:lnTo>
                  <a:lnTo>
                    <a:pt x="137350" y="224313"/>
                  </a:lnTo>
                  <a:lnTo>
                    <a:pt x="146494" y="268509"/>
                  </a:lnTo>
                  <a:lnTo>
                    <a:pt x="141922" y="270033"/>
                  </a:lnTo>
                  <a:lnTo>
                    <a:pt x="134302" y="273081"/>
                  </a:lnTo>
                  <a:lnTo>
                    <a:pt x="126682" y="274605"/>
                  </a:lnTo>
                  <a:lnTo>
                    <a:pt x="120690" y="275486"/>
                  </a:lnTo>
                  <a:lnTo>
                    <a:pt x="114252" y="275939"/>
                  </a:lnTo>
                  <a:lnTo>
                    <a:pt x="100679" y="27612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3684" y="2085308"/>
              <a:ext cx="337185" cy="2182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8301" y="2085308"/>
              <a:ext cx="178498" cy="218217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2640139" y="2085308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5" h="212725">
                <a:moveTo>
                  <a:pt x="306705" y="212121"/>
                </a:moveTo>
                <a:lnTo>
                  <a:pt x="244125" y="212121"/>
                </a:lnTo>
                <a:lnTo>
                  <a:pt x="244125" y="91630"/>
                </a:lnTo>
                <a:lnTo>
                  <a:pt x="243816" y="81002"/>
                </a:lnTo>
                <a:lnTo>
                  <a:pt x="228885" y="51911"/>
                </a:lnTo>
                <a:lnTo>
                  <a:pt x="213645" y="51911"/>
                </a:lnTo>
                <a:lnTo>
                  <a:pt x="209073" y="53435"/>
                </a:lnTo>
                <a:lnTo>
                  <a:pt x="196786" y="59531"/>
                </a:lnTo>
                <a:lnTo>
                  <a:pt x="190690" y="65627"/>
                </a:lnTo>
                <a:lnTo>
                  <a:pt x="183070" y="71723"/>
                </a:lnTo>
                <a:lnTo>
                  <a:pt x="183070" y="212121"/>
                </a:lnTo>
                <a:lnTo>
                  <a:pt x="122110" y="212121"/>
                </a:lnTo>
                <a:lnTo>
                  <a:pt x="122110" y="91630"/>
                </a:lnTo>
                <a:lnTo>
                  <a:pt x="121800" y="81002"/>
                </a:lnTo>
                <a:lnTo>
                  <a:pt x="105346" y="51911"/>
                </a:lnTo>
                <a:lnTo>
                  <a:pt x="96107" y="51911"/>
                </a:lnTo>
                <a:lnTo>
                  <a:pt x="87844" y="53078"/>
                </a:lnTo>
                <a:lnTo>
                  <a:pt x="79152" y="56673"/>
                </a:lnTo>
                <a:lnTo>
                  <a:pt x="70175" y="62841"/>
                </a:lnTo>
                <a:lnTo>
                  <a:pt x="61055" y="71723"/>
                </a:lnTo>
                <a:lnTo>
                  <a:pt x="61055" y="212121"/>
                </a:lnTo>
                <a:lnTo>
                  <a:pt x="0" y="212121"/>
                </a:lnTo>
                <a:lnTo>
                  <a:pt x="0" y="4571"/>
                </a:lnTo>
                <a:lnTo>
                  <a:pt x="50387" y="4571"/>
                </a:lnTo>
                <a:lnTo>
                  <a:pt x="53435" y="30575"/>
                </a:lnTo>
                <a:lnTo>
                  <a:pt x="54959" y="30575"/>
                </a:lnTo>
                <a:lnTo>
                  <a:pt x="90692" y="5183"/>
                </a:lnTo>
                <a:lnTo>
                  <a:pt x="119062" y="0"/>
                </a:lnTo>
                <a:lnTo>
                  <a:pt x="129039" y="549"/>
                </a:lnTo>
                <a:lnTo>
                  <a:pt x="166497" y="18954"/>
                </a:lnTo>
                <a:lnTo>
                  <a:pt x="175450" y="33623"/>
                </a:lnTo>
                <a:lnTo>
                  <a:pt x="182571" y="27027"/>
                </a:lnTo>
                <a:lnTo>
                  <a:pt x="221837" y="2297"/>
                </a:lnTo>
                <a:lnTo>
                  <a:pt x="241077" y="0"/>
                </a:lnTo>
                <a:lnTo>
                  <a:pt x="257079" y="1192"/>
                </a:lnTo>
                <a:lnTo>
                  <a:pt x="291369" y="21431"/>
                </a:lnTo>
                <a:lnTo>
                  <a:pt x="305608" y="65405"/>
                </a:lnTo>
                <a:lnTo>
                  <a:pt x="306705" y="84010"/>
                </a:lnTo>
                <a:lnTo>
                  <a:pt x="306705" y="21212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998660" y="1993772"/>
            <a:ext cx="363220" cy="308610"/>
          </a:xfrm>
          <a:custGeom>
            <a:avLst/>
            <a:gdLst/>
            <a:ahLst/>
            <a:cxnLst/>
            <a:rect l="l" t="t" r="r" b="b"/>
            <a:pathLst>
              <a:path w="363220" h="308610">
                <a:moveTo>
                  <a:pt x="88480" y="303657"/>
                </a:moveTo>
                <a:lnTo>
                  <a:pt x="80860" y="257937"/>
                </a:lnTo>
                <a:lnTo>
                  <a:pt x="76288" y="257937"/>
                </a:lnTo>
                <a:lnTo>
                  <a:pt x="76288" y="259461"/>
                </a:lnTo>
                <a:lnTo>
                  <a:pt x="70192" y="259461"/>
                </a:lnTo>
                <a:lnTo>
                  <a:pt x="65620" y="254889"/>
                </a:lnTo>
                <a:lnTo>
                  <a:pt x="62572" y="253365"/>
                </a:lnTo>
                <a:lnTo>
                  <a:pt x="62572" y="10668"/>
                </a:lnTo>
                <a:lnTo>
                  <a:pt x="0" y="10668"/>
                </a:lnTo>
                <a:lnTo>
                  <a:pt x="0" y="239560"/>
                </a:lnTo>
                <a:lnTo>
                  <a:pt x="8928" y="283679"/>
                </a:lnTo>
                <a:lnTo>
                  <a:pt x="46723" y="307682"/>
                </a:lnTo>
                <a:lnTo>
                  <a:pt x="56476" y="308229"/>
                </a:lnTo>
                <a:lnTo>
                  <a:pt x="70192" y="308229"/>
                </a:lnTo>
                <a:lnTo>
                  <a:pt x="74764" y="306705"/>
                </a:lnTo>
                <a:lnTo>
                  <a:pt x="80860" y="306705"/>
                </a:lnTo>
                <a:lnTo>
                  <a:pt x="85432" y="305181"/>
                </a:lnTo>
                <a:lnTo>
                  <a:pt x="88480" y="303657"/>
                </a:lnTo>
                <a:close/>
              </a:path>
              <a:path w="363220" h="308610">
                <a:moveTo>
                  <a:pt x="181546" y="96113"/>
                </a:moveTo>
                <a:lnTo>
                  <a:pt x="120484" y="96113"/>
                </a:lnTo>
                <a:lnTo>
                  <a:pt x="120484" y="303657"/>
                </a:lnTo>
                <a:lnTo>
                  <a:pt x="181546" y="303657"/>
                </a:lnTo>
                <a:lnTo>
                  <a:pt x="181546" y="96113"/>
                </a:lnTo>
                <a:close/>
              </a:path>
              <a:path w="363220" h="308610">
                <a:moveTo>
                  <a:pt x="186118" y="33629"/>
                </a:moveTo>
                <a:lnTo>
                  <a:pt x="158508" y="571"/>
                </a:lnTo>
                <a:lnTo>
                  <a:pt x="151066" y="0"/>
                </a:lnTo>
                <a:lnTo>
                  <a:pt x="143586" y="571"/>
                </a:lnTo>
                <a:lnTo>
                  <a:pt x="115912" y="33629"/>
                </a:lnTo>
                <a:lnTo>
                  <a:pt x="115912" y="42773"/>
                </a:lnTo>
                <a:lnTo>
                  <a:pt x="151066" y="65633"/>
                </a:lnTo>
                <a:lnTo>
                  <a:pt x="158508" y="65062"/>
                </a:lnTo>
                <a:lnTo>
                  <a:pt x="164973" y="63347"/>
                </a:lnTo>
                <a:lnTo>
                  <a:pt x="170561" y="60490"/>
                </a:lnTo>
                <a:lnTo>
                  <a:pt x="175450" y="56489"/>
                </a:lnTo>
                <a:lnTo>
                  <a:pt x="183070" y="50393"/>
                </a:lnTo>
                <a:lnTo>
                  <a:pt x="186118" y="42773"/>
                </a:lnTo>
                <a:lnTo>
                  <a:pt x="186118" y="33629"/>
                </a:lnTo>
                <a:close/>
              </a:path>
              <a:path w="363220" h="308610">
                <a:moveTo>
                  <a:pt x="363093" y="300609"/>
                </a:moveTo>
                <a:lnTo>
                  <a:pt x="353949" y="256413"/>
                </a:lnTo>
                <a:lnTo>
                  <a:pt x="349377" y="257937"/>
                </a:lnTo>
                <a:lnTo>
                  <a:pt x="346329" y="259461"/>
                </a:lnTo>
                <a:lnTo>
                  <a:pt x="340233" y="259461"/>
                </a:lnTo>
                <a:lnTo>
                  <a:pt x="337185" y="260985"/>
                </a:lnTo>
                <a:lnTo>
                  <a:pt x="324980" y="260985"/>
                </a:lnTo>
                <a:lnTo>
                  <a:pt x="306603" y="227368"/>
                </a:lnTo>
                <a:lnTo>
                  <a:pt x="306603" y="143446"/>
                </a:lnTo>
                <a:lnTo>
                  <a:pt x="356997" y="143446"/>
                </a:lnTo>
                <a:lnTo>
                  <a:pt x="356997" y="96113"/>
                </a:lnTo>
                <a:lnTo>
                  <a:pt x="306603" y="96113"/>
                </a:lnTo>
                <a:lnTo>
                  <a:pt x="306603" y="32105"/>
                </a:lnTo>
                <a:lnTo>
                  <a:pt x="254787" y="32105"/>
                </a:lnTo>
                <a:lnTo>
                  <a:pt x="248691" y="96113"/>
                </a:lnTo>
                <a:lnTo>
                  <a:pt x="216585" y="99250"/>
                </a:lnTo>
                <a:lnTo>
                  <a:pt x="216585" y="143446"/>
                </a:lnTo>
                <a:lnTo>
                  <a:pt x="244119" y="143446"/>
                </a:lnTo>
                <a:lnTo>
                  <a:pt x="244119" y="227368"/>
                </a:lnTo>
                <a:lnTo>
                  <a:pt x="245237" y="244856"/>
                </a:lnTo>
                <a:lnTo>
                  <a:pt x="260883" y="286893"/>
                </a:lnTo>
                <a:lnTo>
                  <a:pt x="299250" y="306832"/>
                </a:lnTo>
                <a:lnTo>
                  <a:pt x="317271" y="308229"/>
                </a:lnTo>
                <a:lnTo>
                  <a:pt x="330885" y="308038"/>
                </a:lnTo>
                <a:lnTo>
                  <a:pt x="337299" y="307594"/>
                </a:lnTo>
                <a:lnTo>
                  <a:pt x="343281" y="306705"/>
                </a:lnTo>
                <a:lnTo>
                  <a:pt x="350901" y="305181"/>
                </a:lnTo>
                <a:lnTo>
                  <a:pt x="358521" y="302133"/>
                </a:lnTo>
                <a:lnTo>
                  <a:pt x="363093" y="30060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1691354" y="2617946"/>
            <a:ext cx="2026285" cy="140970"/>
            <a:chOff x="1691354" y="2617946"/>
            <a:chExt cx="2026285" cy="14097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1354" y="2617946"/>
              <a:ext cx="1145571" cy="1403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850731" y="2627439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731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100330"/>
                  </a:lnTo>
                  <a:lnTo>
                    <a:pt x="42672" y="100330"/>
                  </a:lnTo>
                  <a:lnTo>
                    <a:pt x="42672" y="10160"/>
                  </a:lnTo>
                  <a:lnTo>
                    <a:pt x="73152" y="10160"/>
                  </a:lnTo>
                  <a:lnTo>
                    <a:pt x="73152" y="0"/>
                  </a:lnTo>
                  <a:close/>
                </a:path>
                <a:path w="140335" h="102235">
                  <a:moveTo>
                    <a:pt x="140309" y="25565"/>
                  </a:moveTo>
                  <a:lnTo>
                    <a:pt x="128117" y="25565"/>
                  </a:lnTo>
                  <a:lnTo>
                    <a:pt x="128117" y="77482"/>
                  </a:lnTo>
                  <a:lnTo>
                    <a:pt x="125069" y="82054"/>
                  </a:lnTo>
                  <a:lnTo>
                    <a:pt x="118973" y="88150"/>
                  </a:lnTo>
                  <a:lnTo>
                    <a:pt x="115925" y="89674"/>
                  </a:lnTo>
                  <a:lnTo>
                    <a:pt x="111353" y="91198"/>
                  </a:lnTo>
                  <a:lnTo>
                    <a:pt x="103733" y="91198"/>
                  </a:lnTo>
                  <a:lnTo>
                    <a:pt x="99161" y="88150"/>
                  </a:lnTo>
                  <a:lnTo>
                    <a:pt x="96113" y="82054"/>
                  </a:lnTo>
                  <a:lnTo>
                    <a:pt x="94589" y="77482"/>
                  </a:lnTo>
                  <a:lnTo>
                    <a:pt x="94589" y="25565"/>
                  </a:lnTo>
                  <a:lnTo>
                    <a:pt x="82397" y="25565"/>
                  </a:lnTo>
                  <a:lnTo>
                    <a:pt x="82397" y="82054"/>
                  </a:lnTo>
                  <a:lnTo>
                    <a:pt x="83921" y="89674"/>
                  </a:lnTo>
                  <a:lnTo>
                    <a:pt x="86969" y="94246"/>
                  </a:lnTo>
                  <a:lnTo>
                    <a:pt x="91541" y="98818"/>
                  </a:lnTo>
                  <a:lnTo>
                    <a:pt x="96113" y="101866"/>
                  </a:lnTo>
                  <a:lnTo>
                    <a:pt x="103733" y="101866"/>
                  </a:lnTo>
                  <a:lnTo>
                    <a:pt x="109829" y="101866"/>
                  </a:lnTo>
                  <a:lnTo>
                    <a:pt x="114401" y="100342"/>
                  </a:lnTo>
                  <a:lnTo>
                    <a:pt x="117449" y="97294"/>
                  </a:lnTo>
                  <a:lnTo>
                    <a:pt x="122021" y="95770"/>
                  </a:lnTo>
                  <a:lnTo>
                    <a:pt x="125069" y="92722"/>
                  </a:lnTo>
                  <a:lnTo>
                    <a:pt x="128117" y="88150"/>
                  </a:lnTo>
                  <a:lnTo>
                    <a:pt x="129641" y="88150"/>
                  </a:lnTo>
                  <a:lnTo>
                    <a:pt x="129641" y="100342"/>
                  </a:lnTo>
                  <a:lnTo>
                    <a:pt x="140309" y="100342"/>
                  </a:lnTo>
                  <a:lnTo>
                    <a:pt x="140309" y="2556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6948" y="2617946"/>
              <a:ext cx="141922" cy="11134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3067" y="2617946"/>
              <a:ext cx="227361" cy="1113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453288" y="2651474"/>
              <a:ext cx="59690" cy="76835"/>
            </a:xfrm>
            <a:custGeom>
              <a:avLst/>
              <a:gdLst/>
              <a:ahLst/>
              <a:cxnLst/>
              <a:rect l="l" t="t" r="r" b="b"/>
              <a:pathLst>
                <a:path w="59689" h="76835">
                  <a:moveTo>
                    <a:pt x="59531" y="76295"/>
                  </a:moveTo>
                  <a:lnTo>
                    <a:pt x="47339" y="76295"/>
                  </a:lnTo>
                  <a:lnTo>
                    <a:pt x="47339" y="22955"/>
                  </a:lnTo>
                  <a:lnTo>
                    <a:pt x="45815" y="18383"/>
                  </a:lnTo>
                  <a:lnTo>
                    <a:pt x="42767" y="15335"/>
                  </a:lnTo>
                  <a:lnTo>
                    <a:pt x="41243" y="12287"/>
                  </a:lnTo>
                  <a:lnTo>
                    <a:pt x="38195" y="10763"/>
                  </a:lnTo>
                  <a:lnTo>
                    <a:pt x="26003" y="10763"/>
                  </a:lnTo>
                  <a:lnTo>
                    <a:pt x="22955" y="13811"/>
                  </a:lnTo>
                  <a:lnTo>
                    <a:pt x="19907" y="15335"/>
                  </a:lnTo>
                  <a:lnTo>
                    <a:pt x="16859" y="18383"/>
                  </a:lnTo>
                  <a:lnTo>
                    <a:pt x="12287" y="21431"/>
                  </a:lnTo>
                  <a:lnTo>
                    <a:pt x="12287" y="76295"/>
                  </a:lnTo>
                  <a:lnTo>
                    <a:pt x="0" y="76295"/>
                  </a:lnTo>
                  <a:lnTo>
                    <a:pt x="0" y="1523"/>
                  </a:lnTo>
                  <a:lnTo>
                    <a:pt x="10763" y="1523"/>
                  </a:lnTo>
                  <a:lnTo>
                    <a:pt x="10763" y="12287"/>
                  </a:lnTo>
                  <a:lnTo>
                    <a:pt x="12287" y="12287"/>
                  </a:lnTo>
                  <a:lnTo>
                    <a:pt x="18383" y="6095"/>
                  </a:lnTo>
                  <a:lnTo>
                    <a:pt x="27527" y="0"/>
                  </a:lnTo>
                  <a:lnTo>
                    <a:pt x="44291" y="0"/>
                  </a:lnTo>
                  <a:lnTo>
                    <a:pt x="50387" y="1523"/>
                  </a:lnTo>
                  <a:lnTo>
                    <a:pt x="53435" y="7619"/>
                  </a:lnTo>
                  <a:lnTo>
                    <a:pt x="58007" y="12287"/>
                  </a:lnTo>
                  <a:lnTo>
                    <a:pt x="59531" y="19907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17946"/>
              <a:ext cx="180022" cy="111347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67518" y="2617946"/>
            <a:ext cx="2430113" cy="14039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685258" y="3013138"/>
            <a:ext cx="679450" cy="97790"/>
            <a:chOff x="1685258" y="3013138"/>
            <a:chExt cx="679450" cy="97790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5258" y="3013138"/>
              <a:ext cx="198310" cy="97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904904" y="304218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51816" y="67151"/>
                  </a:moveTo>
                  <a:lnTo>
                    <a:pt x="41148" y="67151"/>
                  </a:lnTo>
                  <a:lnTo>
                    <a:pt x="41148" y="19812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24384" y="9144"/>
                  </a:lnTo>
                  <a:lnTo>
                    <a:pt x="22859" y="10668"/>
                  </a:lnTo>
                  <a:lnTo>
                    <a:pt x="16764" y="13716"/>
                  </a:lnTo>
                  <a:lnTo>
                    <a:pt x="10668" y="19812"/>
                  </a:lnTo>
                  <a:lnTo>
                    <a:pt x="10668" y="67151"/>
                  </a:lnTo>
                  <a:lnTo>
                    <a:pt x="0" y="67151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6764" y="4572"/>
                  </a:lnTo>
                  <a:lnTo>
                    <a:pt x="22859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44195" y="1524"/>
                  </a:lnTo>
                  <a:lnTo>
                    <a:pt x="50292" y="10668"/>
                  </a:lnTo>
                  <a:lnTo>
                    <a:pt x="51816" y="16764"/>
                  </a:lnTo>
                  <a:lnTo>
                    <a:pt x="51816" y="67151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8151" y="3013138"/>
              <a:ext cx="157067" cy="977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77986" y="302085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1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8848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038" y="3020853"/>
              <a:ext cx="151066" cy="90011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676776" y="3223064"/>
            <a:ext cx="6713855" cy="3377565"/>
            <a:chOff x="1676776" y="3223064"/>
            <a:chExt cx="6713855" cy="337756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776" y="3223064"/>
              <a:ext cx="6713801" cy="337709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032" y="6466332"/>
              <a:ext cx="123472" cy="1249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6844" y="6486143"/>
              <a:ext cx="103650" cy="1051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684020" y="6754368"/>
            <a:ext cx="1376680" cy="379730"/>
            <a:chOff x="1684020" y="6754368"/>
            <a:chExt cx="13766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4020" y="6754368"/>
              <a:ext cx="1376171" cy="3794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4893" y="6881717"/>
              <a:ext cx="1107471" cy="109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Streamlit</dc:title>
  <dcterms:created xsi:type="dcterms:W3CDTF">2025-12-02T06:36:56Z</dcterms:created>
  <dcterms:modified xsi:type="dcterms:W3CDTF">2025-12-02T06:36:56Z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2025-12-02T00:00:00Z</vt:filetime>
  </property>
  <property fmtid="{D5CDD505-2E9C-101B-9397-08002B2CF9AE}" pid="3" name="LastSaved">
    <vt:filetime>2025-12-02T00:00:00Z</vt:filetime>
  </property>
  <property fmtid="{D5CDD505-2E9C-101B-9397-08002B2CF9AE}" pid="4" name="Producer">
    <vt:lpwstr>3-Heights(TM) PDF Security Shell 4.8.25.2 (http://www.pdf-tools.com)</vt:lpwstr>
  </property>
</Properties>
</file>